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1"/>
  </p:sldMasterIdLst>
  <p:notesMasterIdLst>
    <p:notesMasterId r:id="rId18"/>
  </p:notesMasterIdLst>
  <p:handoutMasterIdLst>
    <p:handoutMasterId r:id="rId19"/>
  </p:handoutMasterIdLst>
  <p:sldIdLst>
    <p:sldId id="259" r:id="rId2"/>
    <p:sldId id="258" r:id="rId3"/>
    <p:sldId id="260" r:id="rId4"/>
    <p:sldId id="261" r:id="rId5"/>
    <p:sldId id="284" r:id="rId6"/>
    <p:sldId id="292" r:id="rId7"/>
    <p:sldId id="285" r:id="rId8"/>
    <p:sldId id="264" r:id="rId9"/>
    <p:sldId id="286" r:id="rId10"/>
    <p:sldId id="287" r:id="rId11"/>
    <p:sldId id="289" r:id="rId12"/>
    <p:sldId id="290" r:id="rId13"/>
    <p:sldId id="291" r:id="rId14"/>
    <p:sldId id="293" r:id="rId15"/>
    <p:sldId id="294" r:id="rId16"/>
    <p:sldId id="295" r:id="rId17"/>
  </p:sldIdLst>
  <p:sldSz cx="12192000" cy="6858000"/>
  <p:notesSz cx="6858000" cy="9144000"/>
  <p:defaultTextStyle>
    <a:defPPr rtl="0">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A147"/>
    <a:srgbClr val="B54C2D"/>
    <a:srgbClr val="B66952"/>
    <a:srgbClr val="B56D45"/>
    <a:srgbClr val="DF98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4" d="100"/>
          <a:sy n="74" d="100"/>
        </p:scale>
        <p:origin x="101" y="456"/>
      </p:cViewPr>
      <p:guideLst/>
    </p:cSldViewPr>
  </p:slideViewPr>
  <p:notesTextViewPr>
    <p:cViewPr>
      <p:scale>
        <a:sx n="1" d="1"/>
        <a:sy n="1" d="1"/>
      </p:scale>
      <p:origin x="0" y="0"/>
    </p:cViewPr>
  </p:notesTextViewPr>
  <p:notesViewPr>
    <p:cSldViewPr snapToGrid="0">
      <p:cViewPr varScale="1">
        <p:scale>
          <a:sx n="124" d="100"/>
          <a:sy n="124" d="100"/>
        </p:scale>
        <p:origin x="495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1" Type="http://schemas.openxmlformats.org/officeDocument/2006/relationships/hyperlink" Target="https://translate.yandex.ru/"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s://translate.yandex.ru/"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A20905-3954-474B-A606-562BCA026DC1}"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rtlCol="0"/>
        <a:lstStyle/>
        <a:p>
          <a:pPr rtl="0"/>
          <a:endParaRPr lang="en-US"/>
        </a:p>
      </dgm:t>
    </dgm:pt>
    <dgm:pt modelId="{53742231-981F-480A-940F-203EC2F7423F}">
      <dgm:prSet/>
      <dgm:spPr/>
      <dgm:t>
        <a:bodyPr rtlCol="0"/>
        <a:lstStyle/>
        <a:p>
          <a:pPr rtl="0">
            <a:defRPr cap="all"/>
          </a:pPr>
          <a:r>
            <a:rPr lang="en-US" dirty="0">
              <a:latin typeface="+mn-lt"/>
              <a:cs typeface="Times New Roman" panose="02020603050405020304" pitchFamily="18" charset="0"/>
            </a:rPr>
            <a:t>“Simpsons did it again”. </a:t>
          </a:r>
          <a:r>
            <a:rPr lang="ru-RU" dirty="0">
              <a:latin typeface="+mn-lt"/>
              <a:cs typeface="Times New Roman" panose="02020603050405020304" pitchFamily="18" charset="0"/>
            </a:rPr>
            <a:t> </a:t>
          </a:r>
          <a:r>
            <a:rPr lang="en-US" b="0" i="0" dirty="0">
              <a:latin typeface="+mn-lt"/>
            </a:rPr>
            <a:t>We'll talk about what events the Simpsons predicted.</a:t>
          </a:r>
          <a:r>
            <a:rPr lang="en-US" b="1" i="0" dirty="0">
              <a:latin typeface="+mn-lt"/>
            </a:rPr>
            <a:t> </a:t>
          </a:r>
          <a:endParaRPr lang="ru" dirty="0">
            <a:latin typeface="+mn-lt"/>
            <a:cs typeface="Times New Roman" panose="02020603050405020304" pitchFamily="18" charset="0"/>
          </a:endParaRPr>
        </a:p>
      </dgm:t>
    </dgm:pt>
    <dgm:pt modelId="{EF449C32-A7AE-4099-9E9B-9E2F736A89CE}" type="sibTrans" cxnId="{F226B1C2-5D99-403A-8240-EAD6BD4D8534}">
      <dgm:prSet phldrT="02" phldr="0"/>
      <dgm:spPr/>
      <dgm:t>
        <a:bodyPr rtlCol="0"/>
        <a:lstStyle/>
        <a:p>
          <a:pPr rtl="0"/>
          <a:r>
            <a:rPr lang="ru"/>
            <a:t>02</a:t>
          </a:r>
        </a:p>
      </dgm:t>
    </dgm:pt>
    <dgm:pt modelId="{2FC75195-FBA1-43DE-85DD-40B4B3A2F1F3}" type="parTrans" cxnId="{F226B1C2-5D99-403A-8240-EAD6BD4D8534}">
      <dgm:prSet/>
      <dgm:spPr/>
      <dgm:t>
        <a:bodyPr rtlCol="0"/>
        <a:lstStyle/>
        <a:p>
          <a:pPr rtl="0"/>
          <a:endParaRPr lang="en-US"/>
        </a:p>
      </dgm:t>
    </dgm:pt>
    <dgm:pt modelId="{DC13AB6D-DEA2-4CBB-AC69-1EF1A6AD1512}">
      <dgm:prSet/>
      <dgm:spPr/>
      <dgm:t>
        <a:bodyPr/>
        <a:lstStyle/>
        <a:p>
          <a:r>
            <a:rPr lang="en-US" b="0" i="0" dirty="0"/>
            <a:t>Let's find out what a conspiracy theory is and why the Simpsons have become so much discussed?</a:t>
          </a:r>
          <a:endParaRPr lang="ru" dirty="0">
            <a:latin typeface="Times New Roman" panose="02020603050405020304" pitchFamily="18" charset="0"/>
            <a:cs typeface="Times New Roman" panose="02020603050405020304" pitchFamily="18" charset="0"/>
          </a:endParaRPr>
        </a:p>
      </dgm:t>
    </dgm:pt>
    <dgm:pt modelId="{9C64CC83-643C-4E12-8F97-BC19DC031190}" type="sibTrans" cxnId="{4B888393-351D-4489-90C9-5A68061AB236}">
      <dgm:prSet phldrT="01" phldr="0"/>
      <dgm:spPr/>
      <dgm:t>
        <a:bodyPr rtlCol="0"/>
        <a:lstStyle/>
        <a:p>
          <a:pPr rtl="0"/>
          <a:r>
            <a:rPr lang="ru"/>
            <a:t>01</a:t>
          </a:r>
          <a:endParaRPr lang="ru" dirty="0"/>
        </a:p>
      </dgm:t>
    </dgm:pt>
    <dgm:pt modelId="{2C752582-D9FF-4E04-A92F-827DB4BB5C48}" type="parTrans" cxnId="{4B888393-351D-4489-90C9-5A68061AB236}">
      <dgm:prSet/>
      <dgm:spPr/>
      <dgm:t>
        <a:bodyPr rtlCol="0"/>
        <a:lstStyle/>
        <a:p>
          <a:pPr rtl="0"/>
          <a:endParaRPr lang="en-US"/>
        </a:p>
      </dgm:t>
    </dgm:pt>
    <dgm:pt modelId="{8A6B82C6-726C-47BB-BF69-090513EA8ADA}">
      <dgm:prSet custT="1"/>
      <dgm:spPr/>
      <dgm:t>
        <a:bodyPr/>
        <a:lstStyle/>
        <a:p>
          <a:r>
            <a:rPr lang="en-US" sz="2000" b="0" i="0" dirty="0"/>
            <a:t>“IT WASN’T IN THE SIMPSONS”.  </a:t>
          </a:r>
          <a:r>
            <a:rPr lang="en-US" sz="2300" b="0" i="0" dirty="0">
              <a:hlinkClick xmlns:r="http://schemas.openxmlformats.org/officeDocument/2006/relationships" r:id="rId1"/>
            </a:rPr>
            <a:t>We will destroy the myths about predictions and summarize our own, impartial results.</a:t>
          </a:r>
          <a:endParaRPr lang="ru" sz="2300" b="0" dirty="0">
            <a:latin typeface="Times New Roman" panose="02020603050405020304" pitchFamily="18" charset="0"/>
            <a:cs typeface="Times New Roman" panose="02020603050405020304" pitchFamily="18" charset="0"/>
          </a:endParaRPr>
        </a:p>
      </dgm:t>
    </dgm:pt>
    <dgm:pt modelId="{4B6615F0-354E-46C4-9D64-13BCEAD520A9}" type="parTrans" cxnId="{12B23524-92B2-468D-8B8A-4CD76EBBC844}">
      <dgm:prSet/>
      <dgm:spPr/>
      <dgm:t>
        <a:bodyPr/>
        <a:lstStyle/>
        <a:p>
          <a:endParaRPr lang="ru-RU"/>
        </a:p>
      </dgm:t>
    </dgm:pt>
    <dgm:pt modelId="{73650686-0FD4-4A1F-9F29-62F6126CF62A}" type="sibTrans" cxnId="{12B23524-92B2-468D-8B8A-4CD76EBBC844}">
      <dgm:prSet phldrT="03" phldr="0"/>
      <dgm:spPr/>
      <dgm:t>
        <a:bodyPr/>
        <a:lstStyle/>
        <a:p>
          <a:r>
            <a:rPr lang="ru-RU"/>
            <a:t>03</a:t>
          </a:r>
        </a:p>
      </dgm:t>
    </dgm:pt>
    <dgm:pt modelId="{579698BD-D232-4926-8D7B-29A69B90858B}" type="pres">
      <dgm:prSet presAssocID="{8AA20905-3954-474B-A606-562BCA026DC1}" presName="Name0" presStyleCnt="0">
        <dgm:presLayoutVars>
          <dgm:animLvl val="lvl"/>
          <dgm:resizeHandles val="exact"/>
        </dgm:presLayoutVars>
      </dgm:prSet>
      <dgm:spPr/>
    </dgm:pt>
    <dgm:pt modelId="{3DD5B223-886E-4FC7-BDA1-ECA869A474EC}" type="pres">
      <dgm:prSet presAssocID="{DC13AB6D-DEA2-4CBB-AC69-1EF1A6AD1512}" presName="compositeNode" presStyleCnt="0">
        <dgm:presLayoutVars>
          <dgm:bulletEnabled val="1"/>
        </dgm:presLayoutVars>
      </dgm:prSet>
      <dgm:spPr/>
    </dgm:pt>
    <dgm:pt modelId="{DA3A6BD4-857F-4C66-97FA-B1E1C180A950}" type="pres">
      <dgm:prSet presAssocID="{DC13AB6D-DEA2-4CBB-AC69-1EF1A6AD1512}" presName="bgRect" presStyleLbl="alignNode1" presStyleIdx="0" presStyleCnt="3"/>
      <dgm:spPr/>
    </dgm:pt>
    <dgm:pt modelId="{BBA91679-4684-4A04-8AEB-03038C78A75C}" type="pres">
      <dgm:prSet presAssocID="{9C64CC83-643C-4E12-8F97-BC19DC031190}" presName="sibTransNodeRect" presStyleLbl="alignNode1" presStyleIdx="0" presStyleCnt="3">
        <dgm:presLayoutVars>
          <dgm:chMax val="0"/>
          <dgm:bulletEnabled val="1"/>
        </dgm:presLayoutVars>
      </dgm:prSet>
      <dgm:spPr/>
    </dgm:pt>
    <dgm:pt modelId="{5F398AEE-BC0F-4F30-99FA-92D67A176C2D}" type="pres">
      <dgm:prSet presAssocID="{DC13AB6D-DEA2-4CBB-AC69-1EF1A6AD1512}" presName="nodeRect" presStyleLbl="alignNode1" presStyleIdx="0" presStyleCnt="3">
        <dgm:presLayoutVars>
          <dgm:bulletEnabled val="1"/>
        </dgm:presLayoutVars>
      </dgm:prSet>
      <dgm:spPr/>
    </dgm:pt>
    <dgm:pt modelId="{3C27A223-AC17-40BD-B7C5-0447661C2934}" type="pres">
      <dgm:prSet presAssocID="{9C64CC83-643C-4E12-8F97-BC19DC031190}" presName="sibTrans" presStyleCnt="0"/>
      <dgm:spPr/>
    </dgm:pt>
    <dgm:pt modelId="{0864151C-845B-4A50-9755-7EE613694D81}" type="pres">
      <dgm:prSet presAssocID="{53742231-981F-480A-940F-203EC2F7423F}" presName="compositeNode" presStyleCnt="0">
        <dgm:presLayoutVars>
          <dgm:bulletEnabled val="1"/>
        </dgm:presLayoutVars>
      </dgm:prSet>
      <dgm:spPr/>
    </dgm:pt>
    <dgm:pt modelId="{00AE7F27-0E5D-4AFB-ACD6-B5A19E79EA42}" type="pres">
      <dgm:prSet presAssocID="{53742231-981F-480A-940F-203EC2F7423F}" presName="bgRect" presStyleLbl="alignNode1" presStyleIdx="1" presStyleCnt="3"/>
      <dgm:spPr/>
    </dgm:pt>
    <dgm:pt modelId="{975C752B-C37A-4BA6-A3AE-2202A141404A}" type="pres">
      <dgm:prSet presAssocID="{EF449C32-A7AE-4099-9E9B-9E2F736A89CE}" presName="sibTransNodeRect" presStyleLbl="alignNode1" presStyleIdx="1" presStyleCnt="3">
        <dgm:presLayoutVars>
          <dgm:chMax val="0"/>
          <dgm:bulletEnabled val="1"/>
        </dgm:presLayoutVars>
      </dgm:prSet>
      <dgm:spPr/>
    </dgm:pt>
    <dgm:pt modelId="{C5BDCA19-B754-421E-A6CC-628F80FC74CB}" type="pres">
      <dgm:prSet presAssocID="{53742231-981F-480A-940F-203EC2F7423F}" presName="nodeRect" presStyleLbl="alignNode1" presStyleIdx="1" presStyleCnt="3">
        <dgm:presLayoutVars>
          <dgm:bulletEnabled val="1"/>
        </dgm:presLayoutVars>
      </dgm:prSet>
      <dgm:spPr/>
    </dgm:pt>
    <dgm:pt modelId="{E8DDED6A-7B68-4846-A091-2F998746AEB4}" type="pres">
      <dgm:prSet presAssocID="{EF449C32-A7AE-4099-9E9B-9E2F736A89CE}" presName="sibTrans" presStyleCnt="0"/>
      <dgm:spPr/>
    </dgm:pt>
    <dgm:pt modelId="{858CCA1C-5191-40DB-BF19-49813D03B3CE}" type="pres">
      <dgm:prSet presAssocID="{8A6B82C6-726C-47BB-BF69-090513EA8ADA}" presName="compositeNode" presStyleCnt="0">
        <dgm:presLayoutVars>
          <dgm:bulletEnabled val="1"/>
        </dgm:presLayoutVars>
      </dgm:prSet>
      <dgm:spPr/>
    </dgm:pt>
    <dgm:pt modelId="{E175C2FC-6732-40F2-924C-227D69C744F6}" type="pres">
      <dgm:prSet presAssocID="{8A6B82C6-726C-47BB-BF69-090513EA8ADA}" presName="bgRect" presStyleLbl="alignNode1" presStyleIdx="2" presStyleCnt="3"/>
      <dgm:spPr/>
    </dgm:pt>
    <dgm:pt modelId="{91769670-FEEC-4E5E-8D0D-7E877F940CA8}" type="pres">
      <dgm:prSet presAssocID="{73650686-0FD4-4A1F-9F29-62F6126CF62A}" presName="sibTransNodeRect" presStyleLbl="alignNode1" presStyleIdx="2" presStyleCnt="3">
        <dgm:presLayoutVars>
          <dgm:chMax val="0"/>
          <dgm:bulletEnabled val="1"/>
        </dgm:presLayoutVars>
      </dgm:prSet>
      <dgm:spPr/>
    </dgm:pt>
    <dgm:pt modelId="{5111C035-ECDC-461C-AD6C-58B56D421036}" type="pres">
      <dgm:prSet presAssocID="{8A6B82C6-726C-47BB-BF69-090513EA8ADA}" presName="nodeRect" presStyleLbl="alignNode1" presStyleIdx="2" presStyleCnt="3">
        <dgm:presLayoutVars>
          <dgm:bulletEnabled val="1"/>
        </dgm:presLayoutVars>
      </dgm:prSet>
      <dgm:spPr/>
    </dgm:pt>
  </dgm:ptLst>
  <dgm:cxnLst>
    <dgm:cxn modelId="{12B23524-92B2-468D-8B8A-4CD76EBBC844}" srcId="{8AA20905-3954-474B-A606-562BCA026DC1}" destId="{8A6B82C6-726C-47BB-BF69-090513EA8ADA}" srcOrd="2" destOrd="0" parTransId="{4B6615F0-354E-46C4-9D64-13BCEAD520A9}" sibTransId="{73650686-0FD4-4A1F-9F29-62F6126CF62A}"/>
    <dgm:cxn modelId="{0439566F-A180-439C-8FAE-14E400EF2DCF}" type="presOf" srcId="{8AA20905-3954-474B-A606-562BCA026DC1}" destId="{579698BD-D232-4926-8D7B-29A69B90858B}" srcOrd="0" destOrd="0" presId="urn:microsoft.com/office/officeart/2016/7/layout/LinearBlockProcessNumbered"/>
    <dgm:cxn modelId="{C56A1C72-3C13-47DE-A74F-9939F687F46E}" type="presOf" srcId="{8A6B82C6-726C-47BB-BF69-090513EA8ADA}" destId="{5111C035-ECDC-461C-AD6C-58B56D421036}" srcOrd="1" destOrd="0" presId="urn:microsoft.com/office/officeart/2016/7/layout/LinearBlockProcessNumbered"/>
    <dgm:cxn modelId="{86033782-2E5E-4B68-BF8D-B5A451C45BEA}" type="presOf" srcId="{73650686-0FD4-4A1F-9F29-62F6126CF62A}" destId="{91769670-FEEC-4E5E-8D0D-7E877F940CA8}" srcOrd="0" destOrd="0" presId="urn:microsoft.com/office/officeart/2016/7/layout/LinearBlockProcessNumbered"/>
    <dgm:cxn modelId="{F6B1598F-1951-460F-BB68-54B32A798437}" type="presOf" srcId="{DC13AB6D-DEA2-4CBB-AC69-1EF1A6AD1512}" destId="{5F398AEE-BC0F-4F30-99FA-92D67A176C2D}" srcOrd="1" destOrd="0" presId="urn:microsoft.com/office/officeart/2016/7/layout/LinearBlockProcessNumbered"/>
    <dgm:cxn modelId="{4B888393-351D-4489-90C9-5A68061AB236}" srcId="{8AA20905-3954-474B-A606-562BCA026DC1}" destId="{DC13AB6D-DEA2-4CBB-AC69-1EF1A6AD1512}" srcOrd="0" destOrd="0" parTransId="{2C752582-D9FF-4E04-A92F-827DB4BB5C48}" sibTransId="{9C64CC83-643C-4E12-8F97-BC19DC031190}"/>
    <dgm:cxn modelId="{BA068B95-2DA2-453B-8162-90B6AB26C20F}" type="presOf" srcId="{DC13AB6D-DEA2-4CBB-AC69-1EF1A6AD1512}" destId="{DA3A6BD4-857F-4C66-97FA-B1E1C180A950}" srcOrd="0" destOrd="0" presId="urn:microsoft.com/office/officeart/2016/7/layout/LinearBlockProcessNumbered"/>
    <dgm:cxn modelId="{07D44DA2-D4CF-4582-A029-20843D5E0F23}" type="presOf" srcId="{53742231-981F-480A-940F-203EC2F7423F}" destId="{C5BDCA19-B754-421E-A6CC-628F80FC74CB}" srcOrd="1" destOrd="0" presId="urn:microsoft.com/office/officeart/2016/7/layout/LinearBlockProcessNumbered"/>
    <dgm:cxn modelId="{FDD130C2-CD74-4EFB-A226-A939177EE674}" type="presOf" srcId="{53742231-981F-480A-940F-203EC2F7423F}" destId="{00AE7F27-0E5D-4AFB-ACD6-B5A19E79EA42}" srcOrd="0" destOrd="0" presId="urn:microsoft.com/office/officeart/2016/7/layout/LinearBlockProcessNumbered"/>
    <dgm:cxn modelId="{F226B1C2-5D99-403A-8240-EAD6BD4D8534}" srcId="{8AA20905-3954-474B-A606-562BCA026DC1}" destId="{53742231-981F-480A-940F-203EC2F7423F}" srcOrd="1" destOrd="0" parTransId="{2FC75195-FBA1-43DE-85DD-40B4B3A2F1F3}" sibTransId="{EF449C32-A7AE-4099-9E9B-9E2F736A89CE}"/>
    <dgm:cxn modelId="{714928C7-F07E-48C4-BE9E-4842896AB09C}" type="presOf" srcId="{9C64CC83-643C-4E12-8F97-BC19DC031190}" destId="{BBA91679-4684-4A04-8AEB-03038C78A75C}" srcOrd="0" destOrd="0" presId="urn:microsoft.com/office/officeart/2016/7/layout/LinearBlockProcessNumbered"/>
    <dgm:cxn modelId="{8F1627CD-C066-4E46-8A28-8EE563EB12CE}" type="presOf" srcId="{8A6B82C6-726C-47BB-BF69-090513EA8ADA}" destId="{E175C2FC-6732-40F2-924C-227D69C744F6}" srcOrd="0" destOrd="0" presId="urn:microsoft.com/office/officeart/2016/7/layout/LinearBlockProcessNumbered"/>
    <dgm:cxn modelId="{B9FDDAF6-ABE3-43D5-A54F-4A0002D3FD47}" type="presOf" srcId="{EF449C32-A7AE-4099-9E9B-9E2F736A89CE}" destId="{975C752B-C37A-4BA6-A3AE-2202A141404A}" srcOrd="0" destOrd="0" presId="urn:microsoft.com/office/officeart/2016/7/layout/LinearBlockProcessNumbered"/>
    <dgm:cxn modelId="{6A5BED3A-71F8-4A71-9E51-1F50D58497B5}" type="presParOf" srcId="{579698BD-D232-4926-8D7B-29A69B90858B}" destId="{3DD5B223-886E-4FC7-BDA1-ECA869A474EC}" srcOrd="0" destOrd="0" presId="urn:microsoft.com/office/officeart/2016/7/layout/LinearBlockProcessNumbered"/>
    <dgm:cxn modelId="{50ED9B3F-B939-4662-8866-7D833C2E0794}" type="presParOf" srcId="{3DD5B223-886E-4FC7-BDA1-ECA869A474EC}" destId="{DA3A6BD4-857F-4C66-97FA-B1E1C180A950}" srcOrd="0" destOrd="0" presId="urn:microsoft.com/office/officeart/2016/7/layout/LinearBlockProcessNumbered"/>
    <dgm:cxn modelId="{0D013F25-1B82-4F7B-AEF4-E93C2E95B0C3}" type="presParOf" srcId="{3DD5B223-886E-4FC7-BDA1-ECA869A474EC}" destId="{BBA91679-4684-4A04-8AEB-03038C78A75C}" srcOrd="1" destOrd="0" presId="urn:microsoft.com/office/officeart/2016/7/layout/LinearBlockProcessNumbered"/>
    <dgm:cxn modelId="{1E713196-E09A-42B0-BC2D-5294D0D9C36F}" type="presParOf" srcId="{3DD5B223-886E-4FC7-BDA1-ECA869A474EC}" destId="{5F398AEE-BC0F-4F30-99FA-92D67A176C2D}" srcOrd="2" destOrd="0" presId="urn:microsoft.com/office/officeart/2016/7/layout/LinearBlockProcessNumbered"/>
    <dgm:cxn modelId="{F8935481-B234-48A2-8E9B-6F423817537E}" type="presParOf" srcId="{579698BD-D232-4926-8D7B-29A69B90858B}" destId="{3C27A223-AC17-40BD-B7C5-0447661C2934}" srcOrd="1" destOrd="0" presId="urn:microsoft.com/office/officeart/2016/7/layout/LinearBlockProcessNumbered"/>
    <dgm:cxn modelId="{2A71550B-14EE-4B95-A40C-E132F64E84DB}" type="presParOf" srcId="{579698BD-D232-4926-8D7B-29A69B90858B}" destId="{0864151C-845B-4A50-9755-7EE613694D81}" srcOrd="2" destOrd="0" presId="urn:microsoft.com/office/officeart/2016/7/layout/LinearBlockProcessNumbered"/>
    <dgm:cxn modelId="{819F34FD-11F2-459D-B90D-FA1539737ADA}" type="presParOf" srcId="{0864151C-845B-4A50-9755-7EE613694D81}" destId="{00AE7F27-0E5D-4AFB-ACD6-B5A19E79EA42}" srcOrd="0" destOrd="0" presId="urn:microsoft.com/office/officeart/2016/7/layout/LinearBlockProcessNumbered"/>
    <dgm:cxn modelId="{FAA4A22E-63A9-40D7-AF37-15573F3C350A}" type="presParOf" srcId="{0864151C-845B-4A50-9755-7EE613694D81}" destId="{975C752B-C37A-4BA6-A3AE-2202A141404A}" srcOrd="1" destOrd="0" presId="urn:microsoft.com/office/officeart/2016/7/layout/LinearBlockProcessNumbered"/>
    <dgm:cxn modelId="{ABA4B620-C848-4944-B91E-2E492EED893C}" type="presParOf" srcId="{0864151C-845B-4A50-9755-7EE613694D81}" destId="{C5BDCA19-B754-421E-A6CC-628F80FC74CB}" srcOrd="2" destOrd="0" presId="urn:microsoft.com/office/officeart/2016/7/layout/LinearBlockProcessNumbered"/>
    <dgm:cxn modelId="{C28A6FFF-94AE-4C21-8974-437E518F31F3}" type="presParOf" srcId="{579698BD-D232-4926-8D7B-29A69B90858B}" destId="{E8DDED6A-7B68-4846-A091-2F998746AEB4}" srcOrd="3" destOrd="0" presId="urn:microsoft.com/office/officeart/2016/7/layout/LinearBlockProcessNumbered"/>
    <dgm:cxn modelId="{6F7ED280-568C-4B63-BF6F-8EF252E51C76}" type="presParOf" srcId="{579698BD-D232-4926-8D7B-29A69B90858B}" destId="{858CCA1C-5191-40DB-BF19-49813D03B3CE}" srcOrd="4" destOrd="0" presId="urn:microsoft.com/office/officeart/2016/7/layout/LinearBlockProcessNumbered"/>
    <dgm:cxn modelId="{9EEC438B-16B7-4339-9E18-FCF74CF99EAF}" type="presParOf" srcId="{858CCA1C-5191-40DB-BF19-49813D03B3CE}" destId="{E175C2FC-6732-40F2-924C-227D69C744F6}" srcOrd="0" destOrd="0" presId="urn:microsoft.com/office/officeart/2016/7/layout/LinearBlockProcessNumbered"/>
    <dgm:cxn modelId="{B3BE2262-45B8-4843-9EB4-4A7AF3E7AD2D}" type="presParOf" srcId="{858CCA1C-5191-40DB-BF19-49813D03B3CE}" destId="{91769670-FEEC-4E5E-8D0D-7E877F940CA8}" srcOrd="1" destOrd="0" presId="urn:microsoft.com/office/officeart/2016/7/layout/LinearBlockProcessNumbered"/>
    <dgm:cxn modelId="{3185EFF1-8823-477B-9BEC-7FEAEE5E12C7}" type="presParOf" srcId="{858CCA1C-5191-40DB-BF19-49813D03B3CE}" destId="{5111C035-ECDC-461C-AD6C-58B56D421036}"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3A6BD4-857F-4C66-97FA-B1E1C180A950}">
      <dsp:nvSpPr>
        <dsp:cNvPr id="0" name=""/>
        <dsp:cNvSpPr/>
      </dsp:nvSpPr>
      <dsp:spPr>
        <a:xfrm>
          <a:off x="808" y="0"/>
          <a:ext cx="3275967" cy="3714750"/>
        </a:xfrm>
        <a:prstGeom prst="rect">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593" tIns="0" rIns="323593" bIns="330200" numCol="1" spcCol="1270" anchor="t" anchorCtr="0">
          <a:noAutofit/>
        </a:bodyPr>
        <a:lstStyle/>
        <a:p>
          <a:pPr marL="0" lvl="0" indent="0" algn="l" defTabSz="1022350">
            <a:lnSpc>
              <a:spcPct val="90000"/>
            </a:lnSpc>
            <a:spcBef>
              <a:spcPct val="0"/>
            </a:spcBef>
            <a:spcAft>
              <a:spcPct val="35000"/>
            </a:spcAft>
            <a:buNone/>
          </a:pPr>
          <a:r>
            <a:rPr lang="en-US" sz="2300" b="0" i="0" kern="1200" dirty="0"/>
            <a:t>Let's find out what a conspiracy theory is and why the Simpsons have become so much discussed?</a:t>
          </a:r>
          <a:endParaRPr lang="ru" sz="2300" kern="1200" dirty="0">
            <a:latin typeface="Times New Roman" panose="02020603050405020304" pitchFamily="18" charset="0"/>
            <a:cs typeface="Times New Roman" panose="02020603050405020304" pitchFamily="18" charset="0"/>
          </a:endParaRPr>
        </a:p>
      </dsp:txBody>
      <dsp:txXfrm>
        <a:off x="808" y="1485900"/>
        <a:ext cx="3275967" cy="2228850"/>
      </dsp:txXfrm>
    </dsp:sp>
    <dsp:sp modelId="{BBA91679-4684-4A04-8AEB-03038C78A75C}">
      <dsp:nvSpPr>
        <dsp:cNvPr id="0" name=""/>
        <dsp:cNvSpPr/>
      </dsp:nvSpPr>
      <dsp:spPr>
        <a:xfrm>
          <a:off x="808" y="0"/>
          <a:ext cx="3275967" cy="14859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3593" tIns="165100" rIns="323593" bIns="165100" numCol="1" spcCol="1270" rtlCol="0" anchor="ctr" anchorCtr="0">
          <a:noAutofit/>
        </a:bodyPr>
        <a:lstStyle/>
        <a:p>
          <a:pPr marL="0" lvl="0" indent="0" algn="l" defTabSz="2933700" rtl="0">
            <a:lnSpc>
              <a:spcPct val="90000"/>
            </a:lnSpc>
            <a:spcBef>
              <a:spcPct val="0"/>
            </a:spcBef>
            <a:spcAft>
              <a:spcPct val="35000"/>
            </a:spcAft>
            <a:buNone/>
          </a:pPr>
          <a:r>
            <a:rPr lang="ru" sz="6600" kern="1200"/>
            <a:t>01</a:t>
          </a:r>
          <a:endParaRPr lang="ru" sz="6600" kern="1200" dirty="0"/>
        </a:p>
      </dsp:txBody>
      <dsp:txXfrm>
        <a:off x="808" y="0"/>
        <a:ext cx="3275967" cy="1485900"/>
      </dsp:txXfrm>
    </dsp:sp>
    <dsp:sp modelId="{00AE7F27-0E5D-4AFB-ACD6-B5A19E79EA42}">
      <dsp:nvSpPr>
        <dsp:cNvPr id="0" name=""/>
        <dsp:cNvSpPr/>
      </dsp:nvSpPr>
      <dsp:spPr>
        <a:xfrm>
          <a:off x="3538853" y="0"/>
          <a:ext cx="3275967" cy="3714750"/>
        </a:xfrm>
        <a:prstGeom prst="rect">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593" tIns="0" rIns="323593" bIns="330200" numCol="1" spcCol="1270" rtlCol="0" anchor="t" anchorCtr="0">
          <a:noAutofit/>
        </a:bodyPr>
        <a:lstStyle/>
        <a:p>
          <a:pPr marL="0" lvl="0" indent="0" algn="l" defTabSz="1022350" rtl="0">
            <a:lnSpc>
              <a:spcPct val="90000"/>
            </a:lnSpc>
            <a:spcBef>
              <a:spcPct val="0"/>
            </a:spcBef>
            <a:spcAft>
              <a:spcPct val="35000"/>
            </a:spcAft>
            <a:buNone/>
            <a:defRPr cap="all"/>
          </a:pPr>
          <a:r>
            <a:rPr lang="en-US" sz="2300" kern="1200" dirty="0">
              <a:latin typeface="+mn-lt"/>
              <a:cs typeface="Times New Roman" panose="02020603050405020304" pitchFamily="18" charset="0"/>
            </a:rPr>
            <a:t>“Simpsons did it again”. </a:t>
          </a:r>
          <a:r>
            <a:rPr lang="ru-RU" sz="2300" kern="1200" dirty="0">
              <a:latin typeface="+mn-lt"/>
              <a:cs typeface="Times New Roman" panose="02020603050405020304" pitchFamily="18" charset="0"/>
            </a:rPr>
            <a:t> </a:t>
          </a:r>
          <a:r>
            <a:rPr lang="en-US" sz="2300" b="0" i="0" kern="1200" dirty="0">
              <a:latin typeface="+mn-lt"/>
            </a:rPr>
            <a:t>We'll talk about what events the Simpsons predicted.</a:t>
          </a:r>
          <a:r>
            <a:rPr lang="en-US" sz="2300" b="1" i="0" kern="1200" dirty="0">
              <a:latin typeface="+mn-lt"/>
            </a:rPr>
            <a:t> </a:t>
          </a:r>
          <a:endParaRPr lang="ru" sz="2300" kern="1200" dirty="0">
            <a:latin typeface="+mn-lt"/>
            <a:cs typeface="Times New Roman" panose="02020603050405020304" pitchFamily="18" charset="0"/>
          </a:endParaRPr>
        </a:p>
      </dsp:txBody>
      <dsp:txXfrm>
        <a:off x="3538853" y="1485900"/>
        <a:ext cx="3275967" cy="2228850"/>
      </dsp:txXfrm>
    </dsp:sp>
    <dsp:sp modelId="{975C752B-C37A-4BA6-A3AE-2202A141404A}">
      <dsp:nvSpPr>
        <dsp:cNvPr id="0" name=""/>
        <dsp:cNvSpPr/>
      </dsp:nvSpPr>
      <dsp:spPr>
        <a:xfrm>
          <a:off x="3538853" y="0"/>
          <a:ext cx="3275967" cy="14859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3593" tIns="165100" rIns="323593" bIns="165100" numCol="1" spcCol="1270" rtlCol="0" anchor="ctr" anchorCtr="0">
          <a:noAutofit/>
        </a:bodyPr>
        <a:lstStyle/>
        <a:p>
          <a:pPr marL="0" lvl="0" indent="0" algn="l" defTabSz="2933700" rtl="0">
            <a:lnSpc>
              <a:spcPct val="90000"/>
            </a:lnSpc>
            <a:spcBef>
              <a:spcPct val="0"/>
            </a:spcBef>
            <a:spcAft>
              <a:spcPct val="35000"/>
            </a:spcAft>
            <a:buNone/>
          </a:pPr>
          <a:r>
            <a:rPr lang="ru" sz="6600" kern="1200"/>
            <a:t>02</a:t>
          </a:r>
        </a:p>
      </dsp:txBody>
      <dsp:txXfrm>
        <a:off x="3538853" y="0"/>
        <a:ext cx="3275967" cy="1485900"/>
      </dsp:txXfrm>
    </dsp:sp>
    <dsp:sp modelId="{E175C2FC-6732-40F2-924C-227D69C744F6}">
      <dsp:nvSpPr>
        <dsp:cNvPr id="0" name=""/>
        <dsp:cNvSpPr/>
      </dsp:nvSpPr>
      <dsp:spPr>
        <a:xfrm>
          <a:off x="7076898" y="0"/>
          <a:ext cx="3275967" cy="3714750"/>
        </a:xfrm>
        <a:prstGeom prst="rect">
          <a:avLst/>
        </a:prstGeom>
        <a:solidFill>
          <a:schemeClr val="accent4">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593" tIns="0" rIns="323593" bIns="330200" numCol="1" spcCol="1270" anchor="t" anchorCtr="0">
          <a:noAutofit/>
        </a:bodyPr>
        <a:lstStyle/>
        <a:p>
          <a:pPr marL="0" lvl="0" indent="0" algn="l" defTabSz="889000">
            <a:lnSpc>
              <a:spcPct val="90000"/>
            </a:lnSpc>
            <a:spcBef>
              <a:spcPct val="0"/>
            </a:spcBef>
            <a:spcAft>
              <a:spcPct val="35000"/>
            </a:spcAft>
            <a:buNone/>
          </a:pPr>
          <a:r>
            <a:rPr lang="en-US" sz="2000" b="0" i="0" kern="1200" dirty="0"/>
            <a:t>“IT WASN’T IN THE SIMPSONS”.  </a:t>
          </a:r>
          <a:r>
            <a:rPr lang="en-US" sz="2300" b="0" i="0" kern="1200" dirty="0">
              <a:hlinkClick xmlns:r="http://schemas.openxmlformats.org/officeDocument/2006/relationships" r:id="rId1"/>
            </a:rPr>
            <a:t>We will destroy the myths about predictions and summarize our own, impartial results.</a:t>
          </a:r>
          <a:endParaRPr lang="ru" sz="2300" b="0" kern="1200" dirty="0">
            <a:latin typeface="Times New Roman" panose="02020603050405020304" pitchFamily="18" charset="0"/>
            <a:cs typeface="Times New Roman" panose="02020603050405020304" pitchFamily="18" charset="0"/>
          </a:endParaRPr>
        </a:p>
      </dsp:txBody>
      <dsp:txXfrm>
        <a:off x="7076898" y="1485900"/>
        <a:ext cx="3275967" cy="2228850"/>
      </dsp:txXfrm>
    </dsp:sp>
    <dsp:sp modelId="{91769670-FEEC-4E5E-8D0D-7E877F940CA8}">
      <dsp:nvSpPr>
        <dsp:cNvPr id="0" name=""/>
        <dsp:cNvSpPr/>
      </dsp:nvSpPr>
      <dsp:spPr>
        <a:xfrm>
          <a:off x="7076898" y="0"/>
          <a:ext cx="3275967" cy="14859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3593" tIns="165100" rIns="323593" bIns="165100" numCol="1" spcCol="1270" anchor="ctr" anchorCtr="0">
          <a:noAutofit/>
        </a:bodyPr>
        <a:lstStyle/>
        <a:p>
          <a:pPr marL="0" lvl="0" indent="0" algn="l" defTabSz="2933700">
            <a:lnSpc>
              <a:spcPct val="90000"/>
            </a:lnSpc>
            <a:spcBef>
              <a:spcPct val="0"/>
            </a:spcBef>
            <a:spcAft>
              <a:spcPct val="35000"/>
            </a:spcAft>
            <a:buNone/>
          </a:pPr>
          <a:r>
            <a:rPr lang="ru-RU" sz="6600" kern="1200"/>
            <a:t>03</a:t>
          </a:r>
        </a:p>
      </dsp:txBody>
      <dsp:txXfrm>
        <a:off x="7076898" y="0"/>
        <a:ext cx="3275967" cy="1485900"/>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rtlCol="0"/>
            <a:lstStyle/>
            <a:p>
              <a:pPr rtl="0"/>
              <a:r>
                <a:t>01</a:t>
              </a:r>
            </a:p>
          </dgm:t>
        </dgm:pt>
        <dgm:pt modelId="201" type="sibTrans" cxnId="5">
          <dgm:prSet phldrT="2"/>
          <dgm:t>
            <a:bodyPr rtlCol="0"/>
            <a:lstStyle/>
            <a:p>
              <a:pPr rtl="0"/>
              <a:r>
                <a:t>02</a:t>
              </a:r>
            </a:p>
          </dgm:t>
        </dgm:pt>
        <dgm:pt modelId="301" type="sibTrans" cxnId="6">
          <dgm:prSet phldrT="3"/>
          <dgm:t>
            <a:bodyPr rtlCol="0"/>
            <a:lstStyle/>
            <a:p>
              <a:pPr rtl="0"/>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E423655-99F4-414A-A281-B166C626FBED}" type="datetime1">
              <a:rPr lang="ru-RU" smtClean="0"/>
              <a:t>07.11.2024</a:t>
            </a:fld>
            <a:endParaRPr lang="en-US" dirty="0"/>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1E602E8-7778-4840-9C52-CF866E2E76E6}" type="slidenum">
              <a:rPr lang="en-US" smtClean="0"/>
              <a:t>‹#›</a:t>
            </a:fld>
            <a:endParaRPr lang="en-US"/>
          </a:p>
        </p:txBody>
      </p:sp>
    </p:spTree>
    <p:extLst>
      <p:ext uri="{BB962C8B-B14F-4D97-AF65-F5344CB8AC3E}">
        <p14:creationId xmlns:p14="http://schemas.microsoft.com/office/powerpoint/2010/main" val="1330600392"/>
      </p:ext>
    </p:extLst>
  </p:cSld>
  <p:clrMap bg1="lt1" tx1="dk1" bg2="lt2" tx2="dk2" accent1="accent1" accent2="accent2" accent3="accent3" accent4="accent4" accent5="accent5" accent6="accent6" hlink="hlink" folHlink="folHlink"/>
  <p:hf hdr="0" ftr="0"/>
</p:handoutMaster>
</file>

<file path=ppt/media/hdphoto1.wdp>
</file>

<file path=ppt/media/image1.jpeg>
</file>

<file path=ppt/media/image10.jpg>
</file>

<file path=ppt/media/image11.png>
</file>

<file path=ppt/media/image12.png>
</file>

<file path=ppt/media/image13.jpe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jpeg>
</file>

<file path=ppt/media/image7.jpeg>
</file>

<file path=ppt/media/image8.jpeg>
</file>

<file path=ppt/media/image9.jpe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C0D39DCE-FDDD-4C68-8894-D92266AFB0D9}" type="datetime1">
              <a:rPr lang="ru-RU" smtClean="0"/>
              <a:t>07.11.2024</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ru"/>
              <a:t>Щелкните, чтобы изменить стили текста образца слайда</a:t>
            </a:r>
            <a:endParaRPr lang="en-US"/>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86D5CD-F53C-40AA-8F25-6C53AFF44ECB}" type="slidenum">
              <a:rPr lang="en-US" smtClean="0"/>
              <a:t>‹#›</a:t>
            </a:fld>
            <a:endParaRPr lang="en-US"/>
          </a:p>
        </p:txBody>
      </p:sp>
    </p:spTree>
    <p:extLst>
      <p:ext uri="{BB962C8B-B14F-4D97-AF65-F5344CB8AC3E}">
        <p14:creationId xmlns:p14="http://schemas.microsoft.com/office/powerpoint/2010/main" val="2891398133"/>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370693" y="1769540"/>
            <a:ext cx="9440034" cy="1828801"/>
          </a:xfrm>
        </p:spPr>
        <p:txBody>
          <a:bodyPr rtlCol="0" anchor="b">
            <a:normAutofit/>
          </a:bodyPr>
          <a:lstStyle>
            <a:lvl1pPr algn="ctr">
              <a:defRPr sz="5400"/>
            </a:lvl1pPr>
          </a:lstStyle>
          <a:p>
            <a:pPr rtl="0"/>
            <a:r>
              <a:rPr lang="ru-RU"/>
              <a:t>Образец заголовка</a:t>
            </a:r>
            <a:endParaRPr lang="en-US" dirty="0"/>
          </a:p>
        </p:txBody>
      </p:sp>
      <p:sp>
        <p:nvSpPr>
          <p:cNvPr id="3" name="Подзаголовок 2"/>
          <p:cNvSpPr>
            <a:spLocks noGrp="1"/>
          </p:cNvSpPr>
          <p:nvPr>
            <p:ph type="subTitle" idx="1"/>
          </p:nvPr>
        </p:nvSpPr>
        <p:spPr>
          <a:xfrm>
            <a:off x="1370693" y="3773489"/>
            <a:ext cx="9440034" cy="1049867"/>
          </a:xfrm>
        </p:spPr>
        <p:txBody>
          <a:bodyPr rtlCol="0"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ru-RU"/>
              <a:t>Образец подзаголовка</a:t>
            </a:r>
            <a:endParaRPr lang="en-US" dirty="0"/>
          </a:p>
        </p:txBody>
      </p:sp>
      <p:sp>
        <p:nvSpPr>
          <p:cNvPr id="4" name="Дата 3"/>
          <p:cNvSpPr>
            <a:spLocks noGrp="1"/>
          </p:cNvSpPr>
          <p:nvPr>
            <p:ph type="dt" sz="half" idx="10"/>
          </p:nvPr>
        </p:nvSpPr>
        <p:spPr/>
        <p:txBody>
          <a:bodyPr rtlCol="0"/>
          <a:lstStyle/>
          <a:p>
            <a:pPr rtl="0"/>
            <a:fld id="{B376F51D-0E6E-4A75-A23B-D254C0D52FAE}" type="datetime1">
              <a:rPr lang="ru-RU" smtClean="0"/>
              <a:t>07.11.2024</a:t>
            </a:fld>
            <a:endParaRPr lang="en-US" dirty="0"/>
          </a:p>
        </p:txBody>
      </p:sp>
      <p:sp>
        <p:nvSpPr>
          <p:cNvPr id="5" name="Нижний колонтитул 4"/>
          <p:cNvSpPr>
            <a:spLocks noGrp="1"/>
          </p:cNvSpPr>
          <p:nvPr>
            <p:ph type="ftr" sz="quarter" idx="11"/>
          </p:nvPr>
        </p:nvSpPr>
        <p:spPr/>
        <p:txBody>
          <a:bodyPr rtlCol="0"/>
          <a:lstStyle/>
          <a:p>
            <a:pPr rtl="0"/>
            <a:endParaRPr lang="en-US" dirty="0"/>
          </a:p>
        </p:txBody>
      </p:sp>
      <p:sp>
        <p:nvSpPr>
          <p:cNvPr id="6" name="Номер слайда 5"/>
          <p:cNvSpPr>
            <a:spLocks noGrp="1"/>
          </p:cNvSpPr>
          <p:nvPr>
            <p:ph type="sldNum" sz="quarter" idx="12"/>
          </p:nvPr>
        </p:nvSpPr>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3852525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ый рисунок с подписью">
    <p:spTree>
      <p:nvGrpSpPr>
        <p:cNvPr id="1" name=""/>
        <p:cNvGrpSpPr/>
        <p:nvPr/>
      </p:nvGrpSpPr>
      <p:grpSpPr>
        <a:xfrm>
          <a:off x="0" y="0"/>
          <a:ext cx="0" cy="0"/>
          <a:chOff x="0" y="0"/>
          <a:chExt cx="0" cy="0"/>
        </a:xfrm>
      </p:grpSpPr>
      <p:pic>
        <p:nvPicPr>
          <p:cNvPr id="16" name="Рисунок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Заголовок 1"/>
          <p:cNvSpPr>
            <a:spLocks noGrp="1"/>
          </p:cNvSpPr>
          <p:nvPr>
            <p:ph type="title"/>
          </p:nvPr>
        </p:nvSpPr>
        <p:spPr>
          <a:xfrm>
            <a:off x="913806" y="4565255"/>
            <a:ext cx="10355326" cy="543472"/>
          </a:xfrm>
        </p:spPr>
        <p:txBody>
          <a:bodyPr rtlCol="0" anchor="b">
            <a:normAutofit/>
          </a:bodyPr>
          <a:lstStyle>
            <a:lvl1pPr algn="ctr">
              <a:defRPr sz="2800"/>
            </a:lvl1pPr>
          </a:lstStyle>
          <a:p>
            <a:pPr rtl="0"/>
            <a:r>
              <a:rPr lang="ru-RU"/>
              <a:t>Образец заголовка</a:t>
            </a:r>
            <a:endParaRPr lang="en-US" dirty="0"/>
          </a:p>
        </p:txBody>
      </p:sp>
      <p:sp>
        <p:nvSpPr>
          <p:cNvPr id="3" name="Рисунок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rtlCol="0"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ru-RU"/>
              <a:t>Вставка рисунка</a:t>
            </a:r>
            <a:endParaRPr lang="en-US" dirty="0"/>
          </a:p>
        </p:txBody>
      </p:sp>
      <p:sp>
        <p:nvSpPr>
          <p:cNvPr id="4" name="Текст 3"/>
          <p:cNvSpPr>
            <a:spLocks noGrp="1"/>
          </p:cNvSpPr>
          <p:nvPr>
            <p:ph type="body" sz="half" idx="2"/>
          </p:nvPr>
        </p:nvSpPr>
        <p:spPr>
          <a:xfrm>
            <a:off x="913795" y="5247728"/>
            <a:ext cx="10353762" cy="543472"/>
          </a:xfrm>
        </p:spPr>
        <p:txBody>
          <a:bodyPr rtlCol="0"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ru-RU"/>
              <a:t>Образец текста</a:t>
            </a:r>
          </a:p>
        </p:txBody>
      </p:sp>
      <p:sp>
        <p:nvSpPr>
          <p:cNvPr id="5" name="Дата 4"/>
          <p:cNvSpPr>
            <a:spLocks noGrp="1"/>
          </p:cNvSpPr>
          <p:nvPr>
            <p:ph type="dt" sz="half" idx="10"/>
          </p:nvPr>
        </p:nvSpPr>
        <p:spPr/>
        <p:txBody>
          <a:bodyPr rtlCol="0"/>
          <a:lstStyle/>
          <a:p>
            <a:pPr rtl="0"/>
            <a:fld id="{9339109F-FA39-4352-92A9-8AA49B62A697}" type="datetime1">
              <a:rPr lang="ru-RU" smtClean="0"/>
              <a:t>07.11.2024</a:t>
            </a:fld>
            <a:endParaRPr lang="en-US" dirty="0"/>
          </a:p>
        </p:txBody>
      </p:sp>
      <p:sp>
        <p:nvSpPr>
          <p:cNvPr id="6" name="Нижний колонтитул 5"/>
          <p:cNvSpPr>
            <a:spLocks noGrp="1"/>
          </p:cNvSpPr>
          <p:nvPr>
            <p:ph type="ftr" sz="quarter" idx="11"/>
          </p:nvPr>
        </p:nvSpPr>
        <p:spPr/>
        <p:txBody>
          <a:bodyPr rtlCol="0"/>
          <a:lstStyle/>
          <a:p>
            <a:pPr rtl="0"/>
            <a:endParaRPr lang="en-US" dirty="0"/>
          </a:p>
        </p:txBody>
      </p:sp>
      <p:sp>
        <p:nvSpPr>
          <p:cNvPr id="7" name="Номер слайда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214665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13795" y="608437"/>
            <a:ext cx="10353762" cy="3534344"/>
          </a:xfrm>
        </p:spPr>
        <p:txBody>
          <a:bodyPr rtlCol="0" anchor="ctr">
            <a:normAutofit/>
          </a:bodyPr>
          <a:lstStyle>
            <a:lvl1pPr>
              <a:defRPr sz="4000"/>
            </a:lvl1pPr>
          </a:lstStyle>
          <a:p>
            <a:pPr rtl="0"/>
            <a:r>
              <a:rPr lang="ru-RU"/>
              <a:t>Образец заголовка</a:t>
            </a:r>
            <a:endParaRPr lang="en-US" dirty="0"/>
          </a:p>
        </p:txBody>
      </p:sp>
      <p:sp>
        <p:nvSpPr>
          <p:cNvPr id="4" name="Текст 3"/>
          <p:cNvSpPr>
            <a:spLocks noGrp="1"/>
          </p:cNvSpPr>
          <p:nvPr>
            <p:ph type="body" sz="half" idx="2"/>
          </p:nvPr>
        </p:nvSpPr>
        <p:spPr>
          <a:xfrm>
            <a:off x="913794" y="4295180"/>
            <a:ext cx="10353763" cy="1501826"/>
          </a:xfrm>
        </p:spPr>
        <p:txBody>
          <a:bodyPr rtlCol="0"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ru-RU"/>
              <a:t>Образец текста</a:t>
            </a:r>
          </a:p>
        </p:txBody>
      </p:sp>
      <p:sp>
        <p:nvSpPr>
          <p:cNvPr id="5" name="Дата 4"/>
          <p:cNvSpPr>
            <a:spLocks noGrp="1"/>
          </p:cNvSpPr>
          <p:nvPr>
            <p:ph type="dt" sz="half" idx="10"/>
          </p:nvPr>
        </p:nvSpPr>
        <p:spPr/>
        <p:txBody>
          <a:bodyPr rtlCol="0"/>
          <a:lstStyle/>
          <a:p>
            <a:pPr rtl="0"/>
            <a:fld id="{5ECB8888-E102-45DF-A94C-4B7EAA750ED8}" type="datetime1">
              <a:rPr lang="ru-RU" smtClean="0"/>
              <a:t>07.11.2024</a:t>
            </a:fld>
            <a:endParaRPr lang="en-US" dirty="0"/>
          </a:p>
        </p:txBody>
      </p:sp>
      <p:sp>
        <p:nvSpPr>
          <p:cNvPr id="6" name="Нижний колонтитул 5"/>
          <p:cNvSpPr>
            <a:spLocks noGrp="1"/>
          </p:cNvSpPr>
          <p:nvPr>
            <p:ph type="ftr" sz="quarter" idx="11"/>
          </p:nvPr>
        </p:nvSpPr>
        <p:spPr/>
        <p:txBody>
          <a:bodyPr rtlCol="0"/>
          <a:lstStyle/>
          <a:p>
            <a:pPr rtl="0"/>
            <a:endParaRPr lang="en-US" dirty="0"/>
          </a:p>
        </p:txBody>
      </p:sp>
      <p:sp>
        <p:nvSpPr>
          <p:cNvPr id="7" name="Номер слайда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581205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446212" y="609600"/>
            <a:ext cx="9302752" cy="2992904"/>
          </a:xfrm>
        </p:spPr>
        <p:txBody>
          <a:bodyPr rtlCol="0" anchor="ctr">
            <a:normAutofit/>
          </a:bodyPr>
          <a:lstStyle>
            <a:lvl1pPr>
              <a:defRPr sz="3600"/>
            </a:lvl1pPr>
          </a:lstStyle>
          <a:p>
            <a:pPr rtl="0"/>
            <a:r>
              <a:rPr lang="ru-RU"/>
              <a:t>Образец заголовка</a:t>
            </a:r>
            <a:endParaRPr lang="en-US" dirty="0"/>
          </a:p>
        </p:txBody>
      </p:sp>
      <p:sp>
        <p:nvSpPr>
          <p:cNvPr id="12" name="Текст 3"/>
          <p:cNvSpPr>
            <a:spLocks noGrp="1"/>
          </p:cNvSpPr>
          <p:nvPr>
            <p:ph type="body" sz="half" idx="13"/>
          </p:nvPr>
        </p:nvSpPr>
        <p:spPr>
          <a:xfrm>
            <a:off x="1720644" y="3610032"/>
            <a:ext cx="8752299" cy="532749"/>
          </a:xfrm>
        </p:spPr>
        <p:txBody>
          <a:bodyPr rtlCol="0"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ru-RU"/>
              <a:t>Образец текста</a:t>
            </a:r>
          </a:p>
        </p:txBody>
      </p:sp>
      <p:sp>
        <p:nvSpPr>
          <p:cNvPr id="4" name="Текст 3"/>
          <p:cNvSpPr>
            <a:spLocks noGrp="1"/>
          </p:cNvSpPr>
          <p:nvPr>
            <p:ph type="body" sz="half" idx="2"/>
          </p:nvPr>
        </p:nvSpPr>
        <p:spPr>
          <a:xfrm>
            <a:off x="913794" y="4304353"/>
            <a:ext cx="10353763" cy="1489496"/>
          </a:xfrm>
        </p:spPr>
        <p:txBody>
          <a:bodyPr rtlCol="0"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ru-RU"/>
              <a:t>Образец текста</a:t>
            </a:r>
          </a:p>
        </p:txBody>
      </p:sp>
      <p:sp>
        <p:nvSpPr>
          <p:cNvPr id="5" name="Дата 4"/>
          <p:cNvSpPr>
            <a:spLocks noGrp="1"/>
          </p:cNvSpPr>
          <p:nvPr>
            <p:ph type="dt" sz="half" idx="10"/>
          </p:nvPr>
        </p:nvSpPr>
        <p:spPr/>
        <p:txBody>
          <a:bodyPr rtlCol="0"/>
          <a:lstStyle/>
          <a:p>
            <a:pPr rtl="0"/>
            <a:fld id="{CF762D60-F5ED-487E-879C-FFEAD324A64B}" type="datetime1">
              <a:rPr lang="ru-RU" smtClean="0"/>
              <a:t>07.11.2024</a:t>
            </a:fld>
            <a:endParaRPr lang="en-US" dirty="0"/>
          </a:p>
        </p:txBody>
      </p:sp>
      <p:sp>
        <p:nvSpPr>
          <p:cNvPr id="6" name="Нижний колонтитул 5"/>
          <p:cNvSpPr>
            <a:spLocks noGrp="1"/>
          </p:cNvSpPr>
          <p:nvPr>
            <p:ph type="ftr" sz="quarter" idx="11"/>
          </p:nvPr>
        </p:nvSpPr>
        <p:spPr/>
        <p:txBody>
          <a:bodyPr rtlCol="0"/>
          <a:lstStyle/>
          <a:p>
            <a:pPr rtl="0"/>
            <a:endParaRPr lang="en-US" dirty="0"/>
          </a:p>
        </p:txBody>
      </p:sp>
      <p:sp>
        <p:nvSpPr>
          <p:cNvPr id="7" name="Номер слайда 6"/>
          <p:cNvSpPr>
            <a:spLocks noGrp="1"/>
          </p:cNvSpPr>
          <p:nvPr>
            <p:ph type="sldNum" sz="quarter" idx="12"/>
          </p:nvPr>
        </p:nvSpPr>
        <p:spPr/>
        <p:txBody>
          <a:bodyPr rtlCol="0"/>
          <a:lstStyle/>
          <a:p>
            <a:pPr rtl="0"/>
            <a:fld id="{3A98EE3D-8CD1-4C3F-BD1C-C98C9596463C}" type="slidenum">
              <a:rPr lang="en-US" smtClean="0"/>
              <a:t>‹#›</a:t>
            </a:fld>
            <a:endParaRPr lang="en-US" dirty="0"/>
          </a:p>
        </p:txBody>
      </p:sp>
      <p:sp>
        <p:nvSpPr>
          <p:cNvPr id="11" name="Надпись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ru" sz="8000">
                <a:solidFill>
                  <a:schemeClr val="tx1"/>
                </a:solidFill>
                <a:effectLst/>
              </a:rPr>
              <a:t>«</a:t>
            </a:r>
          </a:p>
        </p:txBody>
      </p:sp>
      <p:sp>
        <p:nvSpPr>
          <p:cNvPr id="13" name="Надпись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ru" sz="8000">
                <a:solidFill>
                  <a:schemeClr val="tx1"/>
                </a:solidFill>
                <a:effectLst/>
              </a:rPr>
              <a:t>»</a:t>
            </a:r>
          </a:p>
        </p:txBody>
      </p:sp>
    </p:spTree>
    <p:extLst>
      <p:ext uri="{BB962C8B-B14F-4D97-AF65-F5344CB8AC3E}">
        <p14:creationId xmlns:p14="http://schemas.microsoft.com/office/powerpoint/2010/main" val="14805943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с именем">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13794" y="2126942"/>
            <a:ext cx="10353763" cy="2511835"/>
          </a:xfrm>
        </p:spPr>
        <p:txBody>
          <a:bodyPr rtlCol="0" anchor="b"/>
          <a:lstStyle>
            <a:lvl1pPr>
              <a:defRPr sz="3200"/>
            </a:lvl1pPr>
          </a:lstStyle>
          <a:p>
            <a:pPr rtl="0"/>
            <a:r>
              <a:rPr lang="ru-RU"/>
              <a:t>Образец заголовка</a:t>
            </a:r>
            <a:endParaRPr lang="en-US" dirty="0"/>
          </a:p>
        </p:txBody>
      </p:sp>
      <p:sp>
        <p:nvSpPr>
          <p:cNvPr id="4" name="Текст 3"/>
          <p:cNvSpPr>
            <a:spLocks noGrp="1"/>
          </p:cNvSpPr>
          <p:nvPr>
            <p:ph type="body" sz="half" idx="2"/>
          </p:nvPr>
        </p:nvSpPr>
        <p:spPr>
          <a:xfrm>
            <a:off x="913784" y="4650556"/>
            <a:ext cx="10352199" cy="1140644"/>
          </a:xfrm>
        </p:spPr>
        <p:txBody>
          <a:bodyPr rtlCol="0"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ru-RU"/>
              <a:t>Образец текста</a:t>
            </a:r>
          </a:p>
        </p:txBody>
      </p:sp>
      <p:sp>
        <p:nvSpPr>
          <p:cNvPr id="5" name="Дата 4"/>
          <p:cNvSpPr>
            <a:spLocks noGrp="1"/>
          </p:cNvSpPr>
          <p:nvPr>
            <p:ph type="dt" sz="half" idx="10"/>
          </p:nvPr>
        </p:nvSpPr>
        <p:spPr/>
        <p:txBody>
          <a:bodyPr rtlCol="0"/>
          <a:lstStyle/>
          <a:p>
            <a:pPr rtl="0"/>
            <a:fld id="{68CCB53E-3003-46EC-9147-1EB4A113050D}" type="datetime1">
              <a:rPr lang="ru-RU" smtClean="0"/>
              <a:t>07.11.2024</a:t>
            </a:fld>
            <a:endParaRPr lang="en-US" dirty="0"/>
          </a:p>
        </p:txBody>
      </p:sp>
      <p:sp>
        <p:nvSpPr>
          <p:cNvPr id="6" name="Нижний колонтитул 5"/>
          <p:cNvSpPr>
            <a:spLocks noGrp="1"/>
          </p:cNvSpPr>
          <p:nvPr>
            <p:ph type="ftr" sz="quarter" idx="11"/>
          </p:nvPr>
        </p:nvSpPr>
        <p:spPr/>
        <p:txBody>
          <a:bodyPr rtlCol="0"/>
          <a:lstStyle/>
          <a:p>
            <a:pPr rtl="0"/>
            <a:endParaRPr lang="en-US" dirty="0"/>
          </a:p>
        </p:txBody>
      </p:sp>
      <p:sp>
        <p:nvSpPr>
          <p:cNvPr id="7" name="Номер слайда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158836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столбца">
    <p:spTree>
      <p:nvGrpSpPr>
        <p:cNvPr id="1" name=""/>
        <p:cNvGrpSpPr/>
        <p:nvPr/>
      </p:nvGrpSpPr>
      <p:grpSpPr>
        <a:xfrm>
          <a:off x="0" y="0"/>
          <a:ext cx="0" cy="0"/>
          <a:chOff x="0" y="0"/>
          <a:chExt cx="0" cy="0"/>
        </a:xfrm>
      </p:grpSpPr>
      <p:sp>
        <p:nvSpPr>
          <p:cNvPr id="15" name="Заголовок 1"/>
          <p:cNvSpPr>
            <a:spLocks noGrp="1"/>
          </p:cNvSpPr>
          <p:nvPr>
            <p:ph type="title"/>
          </p:nvPr>
        </p:nvSpPr>
        <p:spPr>
          <a:xfrm>
            <a:off x="913795" y="609600"/>
            <a:ext cx="10353762" cy="970450"/>
          </a:xfrm>
        </p:spPr>
        <p:txBody>
          <a:bodyPr rtlCol="0"/>
          <a:lstStyle/>
          <a:p>
            <a:pPr rtl="0"/>
            <a:r>
              <a:rPr lang="ru-RU"/>
              <a:t>Образец заголовка</a:t>
            </a:r>
            <a:endParaRPr lang="en-US" dirty="0"/>
          </a:p>
        </p:txBody>
      </p:sp>
      <p:sp>
        <p:nvSpPr>
          <p:cNvPr id="7" name="Текст 2"/>
          <p:cNvSpPr>
            <a:spLocks noGrp="1"/>
          </p:cNvSpPr>
          <p:nvPr>
            <p:ph type="body" idx="1"/>
          </p:nvPr>
        </p:nvSpPr>
        <p:spPr>
          <a:xfrm>
            <a:off x="913795" y="1885950"/>
            <a:ext cx="3300984" cy="764782"/>
          </a:xfrm>
        </p:spPr>
        <p:txBody>
          <a:bodyPr rtlCol="0"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a:t>Образец текста</a:t>
            </a:r>
          </a:p>
        </p:txBody>
      </p:sp>
      <p:sp>
        <p:nvSpPr>
          <p:cNvPr id="8" name="Текст 3"/>
          <p:cNvSpPr>
            <a:spLocks noGrp="1"/>
          </p:cNvSpPr>
          <p:nvPr>
            <p:ph type="body" sz="half" idx="15"/>
          </p:nvPr>
        </p:nvSpPr>
        <p:spPr>
          <a:xfrm>
            <a:off x="913795" y="2768112"/>
            <a:ext cx="3300984" cy="302308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a:t>Образец текста</a:t>
            </a:r>
          </a:p>
        </p:txBody>
      </p:sp>
      <p:sp>
        <p:nvSpPr>
          <p:cNvPr id="9" name="Текст 4"/>
          <p:cNvSpPr>
            <a:spLocks noGrp="1"/>
          </p:cNvSpPr>
          <p:nvPr>
            <p:ph type="body" sz="quarter" idx="3"/>
          </p:nvPr>
        </p:nvSpPr>
        <p:spPr>
          <a:xfrm>
            <a:off x="4446711" y="1885949"/>
            <a:ext cx="3300984" cy="764783"/>
          </a:xfrm>
        </p:spPr>
        <p:txBody>
          <a:bodyPr rtlCol="0"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a:t>Образец текста</a:t>
            </a:r>
          </a:p>
        </p:txBody>
      </p:sp>
      <p:sp>
        <p:nvSpPr>
          <p:cNvPr id="10" name="Текст 3"/>
          <p:cNvSpPr>
            <a:spLocks noGrp="1"/>
          </p:cNvSpPr>
          <p:nvPr>
            <p:ph type="body" sz="half" idx="16"/>
          </p:nvPr>
        </p:nvSpPr>
        <p:spPr>
          <a:xfrm>
            <a:off x="4441435" y="2768112"/>
            <a:ext cx="3300984" cy="302308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a:t>Образец текста</a:t>
            </a:r>
          </a:p>
        </p:txBody>
      </p:sp>
      <p:sp>
        <p:nvSpPr>
          <p:cNvPr id="11" name="Текст 4"/>
          <p:cNvSpPr>
            <a:spLocks noGrp="1"/>
          </p:cNvSpPr>
          <p:nvPr>
            <p:ph type="body" sz="quarter" idx="13"/>
          </p:nvPr>
        </p:nvSpPr>
        <p:spPr>
          <a:xfrm>
            <a:off x="7966572" y="1885950"/>
            <a:ext cx="3300984" cy="764782"/>
          </a:xfrm>
        </p:spPr>
        <p:txBody>
          <a:bodyPr rtlCol="0"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a:t>Образец текста</a:t>
            </a:r>
          </a:p>
        </p:txBody>
      </p:sp>
      <p:sp>
        <p:nvSpPr>
          <p:cNvPr id="12" name="Текст 3"/>
          <p:cNvSpPr>
            <a:spLocks noGrp="1"/>
          </p:cNvSpPr>
          <p:nvPr>
            <p:ph type="body" sz="half" idx="17"/>
          </p:nvPr>
        </p:nvSpPr>
        <p:spPr>
          <a:xfrm>
            <a:off x="7966572" y="2768110"/>
            <a:ext cx="3300984" cy="3023089"/>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a:t>Образец текста</a:t>
            </a:r>
          </a:p>
        </p:txBody>
      </p:sp>
      <p:sp>
        <p:nvSpPr>
          <p:cNvPr id="3" name="Дата 2"/>
          <p:cNvSpPr>
            <a:spLocks noGrp="1"/>
          </p:cNvSpPr>
          <p:nvPr>
            <p:ph type="dt" sz="half" idx="10"/>
          </p:nvPr>
        </p:nvSpPr>
        <p:spPr/>
        <p:txBody>
          <a:bodyPr rtlCol="0"/>
          <a:lstStyle/>
          <a:p>
            <a:pPr rtl="0"/>
            <a:fld id="{92A90B4B-F7DE-484E-BCF4-80CF0386CBEA}" type="datetime1">
              <a:rPr lang="ru-RU" smtClean="0"/>
              <a:t>07.11.2024</a:t>
            </a:fld>
            <a:endParaRPr lang="en-US" dirty="0"/>
          </a:p>
        </p:txBody>
      </p:sp>
      <p:sp>
        <p:nvSpPr>
          <p:cNvPr id="4" name="Нижний колонтитул 3"/>
          <p:cNvSpPr>
            <a:spLocks noGrp="1"/>
          </p:cNvSpPr>
          <p:nvPr>
            <p:ph type="ftr" sz="quarter" idx="11"/>
          </p:nvPr>
        </p:nvSpPr>
        <p:spPr/>
        <p:txBody>
          <a:bodyPr rtlCol="0"/>
          <a:lstStyle/>
          <a:p>
            <a:pPr rtl="0"/>
            <a:endParaRPr lang="en-US" dirty="0"/>
          </a:p>
        </p:txBody>
      </p:sp>
      <p:sp>
        <p:nvSpPr>
          <p:cNvPr id="5" name="Номер слайда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387406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pic>
        <p:nvPicPr>
          <p:cNvPr id="2" name="Рисунок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Рисунок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Рисунок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Заголовок 1"/>
          <p:cNvSpPr>
            <a:spLocks noGrp="1"/>
          </p:cNvSpPr>
          <p:nvPr>
            <p:ph type="title"/>
          </p:nvPr>
        </p:nvSpPr>
        <p:spPr>
          <a:xfrm>
            <a:off x="913794" y="609600"/>
            <a:ext cx="10353763" cy="970450"/>
          </a:xfrm>
        </p:spPr>
        <p:txBody>
          <a:bodyPr rtlCol="0"/>
          <a:lstStyle/>
          <a:p>
            <a:pPr rtl="0"/>
            <a:r>
              <a:rPr lang="ru-RU"/>
              <a:t>Образец заголовка</a:t>
            </a:r>
            <a:endParaRPr lang="en-US" dirty="0"/>
          </a:p>
        </p:txBody>
      </p:sp>
      <p:sp>
        <p:nvSpPr>
          <p:cNvPr id="19" name="Текст 2"/>
          <p:cNvSpPr>
            <a:spLocks noGrp="1"/>
          </p:cNvSpPr>
          <p:nvPr>
            <p:ph type="body" idx="1"/>
          </p:nvPr>
        </p:nvSpPr>
        <p:spPr>
          <a:xfrm>
            <a:off x="913795" y="3904106"/>
            <a:ext cx="3300984" cy="576262"/>
          </a:xfrm>
        </p:spPr>
        <p:txBody>
          <a:bodyPr rtlCol="0" anchor="b">
            <a:noAutofit/>
          </a:bodyPr>
          <a:lstStyle>
            <a:lvl1pPr marL="0" indent="0" algn="ctr">
              <a:buNone/>
              <a:defRPr sz="1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a:t>Образец текста</a:t>
            </a:r>
          </a:p>
        </p:txBody>
      </p:sp>
      <p:sp>
        <p:nvSpPr>
          <p:cNvPr id="20" name="Рисунок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ru-RU"/>
              <a:t>Вставка рисунка</a:t>
            </a:r>
            <a:endParaRPr lang="en-US" dirty="0"/>
          </a:p>
        </p:txBody>
      </p:sp>
      <p:sp>
        <p:nvSpPr>
          <p:cNvPr id="21" name="Текст 3"/>
          <p:cNvSpPr>
            <a:spLocks noGrp="1"/>
          </p:cNvSpPr>
          <p:nvPr>
            <p:ph type="body" sz="half" idx="18"/>
          </p:nvPr>
        </p:nvSpPr>
        <p:spPr>
          <a:xfrm>
            <a:off x="913795" y="4572443"/>
            <a:ext cx="3300984" cy="121875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a:t>Образец текста</a:t>
            </a:r>
          </a:p>
        </p:txBody>
      </p:sp>
      <p:sp>
        <p:nvSpPr>
          <p:cNvPr id="22" name="Текст 4"/>
          <p:cNvSpPr>
            <a:spLocks noGrp="1"/>
          </p:cNvSpPr>
          <p:nvPr>
            <p:ph type="body" sz="quarter" idx="3"/>
          </p:nvPr>
        </p:nvSpPr>
        <p:spPr>
          <a:xfrm>
            <a:off x="4442788" y="3904106"/>
            <a:ext cx="3300984" cy="576262"/>
          </a:xfrm>
        </p:spPr>
        <p:txBody>
          <a:bodyPr rtlCol="0" anchor="b">
            <a:noAutofit/>
          </a:bodyPr>
          <a:lstStyle>
            <a:lvl1pPr marL="0" indent="0" algn="ctr">
              <a:buNone/>
              <a:defRPr sz="1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a:t>Образец текста</a:t>
            </a:r>
          </a:p>
        </p:txBody>
      </p:sp>
      <p:sp>
        <p:nvSpPr>
          <p:cNvPr id="23" name="Рисунок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ru-RU"/>
              <a:t>Вставка рисунка</a:t>
            </a:r>
            <a:endParaRPr lang="en-US" dirty="0"/>
          </a:p>
        </p:txBody>
      </p:sp>
      <p:sp>
        <p:nvSpPr>
          <p:cNvPr id="24" name="Текст 3"/>
          <p:cNvSpPr>
            <a:spLocks noGrp="1"/>
          </p:cNvSpPr>
          <p:nvPr>
            <p:ph type="body" sz="half" idx="19"/>
          </p:nvPr>
        </p:nvSpPr>
        <p:spPr>
          <a:xfrm>
            <a:off x="4441435" y="4572442"/>
            <a:ext cx="3300984" cy="121875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a:t>Образец текста</a:t>
            </a:r>
          </a:p>
        </p:txBody>
      </p:sp>
      <p:sp>
        <p:nvSpPr>
          <p:cNvPr id="25" name="Текст 4"/>
          <p:cNvSpPr>
            <a:spLocks noGrp="1"/>
          </p:cNvSpPr>
          <p:nvPr>
            <p:ph type="body" sz="quarter" idx="13"/>
          </p:nvPr>
        </p:nvSpPr>
        <p:spPr>
          <a:xfrm>
            <a:off x="7966697" y="3904106"/>
            <a:ext cx="3300984" cy="576262"/>
          </a:xfrm>
        </p:spPr>
        <p:txBody>
          <a:bodyPr rtlCol="0" anchor="b">
            <a:noAutofit/>
          </a:bodyPr>
          <a:lstStyle>
            <a:lvl1pPr marL="0" indent="0" algn="ctr">
              <a:buNone/>
              <a:defRPr sz="1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a:t>Образец текста</a:t>
            </a:r>
          </a:p>
        </p:txBody>
      </p:sp>
      <p:sp>
        <p:nvSpPr>
          <p:cNvPr id="26" name="Рисунок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ru-RU"/>
              <a:t>Вставка рисунка</a:t>
            </a:r>
            <a:endParaRPr lang="en-US" dirty="0"/>
          </a:p>
        </p:txBody>
      </p:sp>
      <p:sp>
        <p:nvSpPr>
          <p:cNvPr id="27" name="Текст 3"/>
          <p:cNvSpPr>
            <a:spLocks noGrp="1"/>
          </p:cNvSpPr>
          <p:nvPr>
            <p:ph type="body" sz="half" idx="20"/>
          </p:nvPr>
        </p:nvSpPr>
        <p:spPr>
          <a:xfrm>
            <a:off x="7966572" y="4572442"/>
            <a:ext cx="3300984" cy="121875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a:t>Образец текста</a:t>
            </a:r>
          </a:p>
        </p:txBody>
      </p:sp>
      <p:sp>
        <p:nvSpPr>
          <p:cNvPr id="3" name="Дата 2"/>
          <p:cNvSpPr>
            <a:spLocks noGrp="1"/>
          </p:cNvSpPr>
          <p:nvPr>
            <p:ph type="dt" sz="half" idx="10"/>
          </p:nvPr>
        </p:nvSpPr>
        <p:spPr/>
        <p:txBody>
          <a:bodyPr rtlCol="0"/>
          <a:lstStyle/>
          <a:p>
            <a:pPr rtl="0"/>
            <a:fld id="{43C53675-63B5-475C-9581-11F28D58B6F8}" type="datetime1">
              <a:rPr lang="ru-RU" smtClean="0"/>
              <a:t>07.11.2024</a:t>
            </a:fld>
            <a:endParaRPr lang="en-US" dirty="0"/>
          </a:p>
        </p:txBody>
      </p:sp>
      <p:sp>
        <p:nvSpPr>
          <p:cNvPr id="4" name="Нижний колонтитул 3"/>
          <p:cNvSpPr>
            <a:spLocks noGrp="1"/>
          </p:cNvSpPr>
          <p:nvPr>
            <p:ph type="ftr" sz="quarter" idx="11"/>
          </p:nvPr>
        </p:nvSpPr>
        <p:spPr/>
        <p:txBody>
          <a:bodyPr rtlCol="0"/>
          <a:lstStyle/>
          <a:p>
            <a:pPr rtl="0"/>
            <a:endParaRPr lang="en-US" dirty="0"/>
          </a:p>
        </p:txBody>
      </p:sp>
      <p:sp>
        <p:nvSpPr>
          <p:cNvPr id="5" name="Номер слайда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4623026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a:t>Образец заголовка</a:t>
            </a:r>
            <a:endParaRPr lang="en-US" dirty="0"/>
          </a:p>
        </p:txBody>
      </p:sp>
      <p:sp>
        <p:nvSpPr>
          <p:cNvPr id="3" name="Вертикальный текст 2"/>
          <p:cNvSpPr>
            <a:spLocks noGrp="1"/>
          </p:cNvSpPr>
          <p:nvPr>
            <p:ph type="body" orient="vert" idx="1"/>
          </p:nvPr>
        </p:nvSpPr>
        <p:spPr/>
        <p:txBody>
          <a:bodyPr vert="eaVert" rtlCol="0" anchor="t"/>
          <a:lstStyle/>
          <a:p>
            <a:pPr lvl="0" rtl="0"/>
            <a:r>
              <a:rPr lang="ru-RU"/>
              <a:t>Образец текста</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endParaRPr lang="en-US" dirty="0"/>
          </a:p>
        </p:txBody>
      </p:sp>
      <p:sp>
        <p:nvSpPr>
          <p:cNvPr id="4" name="Дата 3"/>
          <p:cNvSpPr>
            <a:spLocks noGrp="1"/>
          </p:cNvSpPr>
          <p:nvPr>
            <p:ph type="dt" sz="half" idx="10"/>
          </p:nvPr>
        </p:nvSpPr>
        <p:spPr/>
        <p:txBody>
          <a:bodyPr rtlCol="0"/>
          <a:lstStyle/>
          <a:p>
            <a:pPr rtl="0"/>
            <a:fld id="{54C7FA24-3B06-42D5-9D27-1B01EF6B8A1A}" type="datetime1">
              <a:rPr lang="ru-RU" smtClean="0"/>
              <a:t>07.11.2024</a:t>
            </a:fld>
            <a:endParaRPr lang="en-US" dirty="0"/>
          </a:p>
        </p:txBody>
      </p:sp>
      <p:sp>
        <p:nvSpPr>
          <p:cNvPr id="5" name="Нижний колонтитул 4"/>
          <p:cNvSpPr>
            <a:spLocks noGrp="1"/>
          </p:cNvSpPr>
          <p:nvPr>
            <p:ph type="ftr" sz="quarter" idx="11"/>
          </p:nvPr>
        </p:nvSpPr>
        <p:spPr/>
        <p:txBody>
          <a:bodyPr rtlCol="0"/>
          <a:lstStyle/>
          <a:p>
            <a:pPr rtl="0"/>
            <a:endParaRPr lang="en-US" dirty="0"/>
          </a:p>
        </p:txBody>
      </p:sp>
      <p:sp>
        <p:nvSpPr>
          <p:cNvPr id="6" name="Номер слайда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0941586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983068" y="609599"/>
            <a:ext cx="2284487" cy="5181601"/>
          </a:xfrm>
        </p:spPr>
        <p:txBody>
          <a:bodyPr vert="eaVert" rtlCol="0"/>
          <a:lstStyle>
            <a:lvl1pPr algn="l">
              <a:defRPr/>
            </a:lvl1pPr>
          </a:lstStyle>
          <a:p>
            <a:pPr rtl="0"/>
            <a:r>
              <a:rPr lang="ru-RU"/>
              <a:t>Образец заголовка</a:t>
            </a:r>
            <a:endParaRPr lang="en-US" dirty="0"/>
          </a:p>
        </p:txBody>
      </p:sp>
      <p:sp>
        <p:nvSpPr>
          <p:cNvPr id="3" name="Вертикальный текст 2"/>
          <p:cNvSpPr>
            <a:spLocks noGrp="1"/>
          </p:cNvSpPr>
          <p:nvPr>
            <p:ph type="body" orient="vert" idx="1"/>
          </p:nvPr>
        </p:nvSpPr>
        <p:spPr>
          <a:xfrm>
            <a:off x="913796" y="609599"/>
            <a:ext cx="7916872" cy="5181601"/>
          </a:xfrm>
        </p:spPr>
        <p:txBody>
          <a:bodyPr vert="eaVert" rtlCol="0" anchor="t"/>
          <a:lstStyle/>
          <a:p>
            <a:pPr lvl="0" rtl="0"/>
            <a:r>
              <a:rPr lang="ru-RU"/>
              <a:t>Образец текста</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endParaRPr lang="en-US" dirty="0"/>
          </a:p>
        </p:txBody>
      </p:sp>
      <p:sp>
        <p:nvSpPr>
          <p:cNvPr id="4" name="Дата 3"/>
          <p:cNvSpPr>
            <a:spLocks noGrp="1"/>
          </p:cNvSpPr>
          <p:nvPr>
            <p:ph type="dt" sz="half" idx="10"/>
          </p:nvPr>
        </p:nvSpPr>
        <p:spPr/>
        <p:txBody>
          <a:bodyPr rtlCol="0"/>
          <a:lstStyle/>
          <a:p>
            <a:pPr rtl="0"/>
            <a:fld id="{1684A81F-4A8D-4EFF-B3FE-B7FF49A0FE1D}" type="datetime1">
              <a:rPr lang="ru-RU" smtClean="0"/>
              <a:t>07.11.2024</a:t>
            </a:fld>
            <a:endParaRPr lang="en-US" dirty="0"/>
          </a:p>
        </p:txBody>
      </p:sp>
      <p:sp>
        <p:nvSpPr>
          <p:cNvPr id="5" name="Нижний колонтитул 4"/>
          <p:cNvSpPr>
            <a:spLocks noGrp="1"/>
          </p:cNvSpPr>
          <p:nvPr>
            <p:ph type="ftr" sz="quarter" idx="11"/>
          </p:nvPr>
        </p:nvSpPr>
        <p:spPr/>
        <p:txBody>
          <a:bodyPr rtlCol="0"/>
          <a:lstStyle/>
          <a:p>
            <a:pPr rtl="0"/>
            <a:endParaRPr lang="en-US" dirty="0"/>
          </a:p>
        </p:txBody>
      </p:sp>
      <p:sp>
        <p:nvSpPr>
          <p:cNvPr id="6" name="Номер слайда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534527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a:t>Образец заголовка</a:t>
            </a:r>
            <a:endParaRPr lang="en-US" dirty="0"/>
          </a:p>
        </p:txBody>
      </p:sp>
      <p:sp>
        <p:nvSpPr>
          <p:cNvPr id="3" name="Объект 2"/>
          <p:cNvSpPr>
            <a:spLocks noGrp="1"/>
          </p:cNvSpPr>
          <p:nvPr>
            <p:ph idx="1"/>
          </p:nvPr>
        </p:nvSpPr>
        <p:spPr/>
        <p:txBody>
          <a:bodyPr rtlCol="0"/>
          <a:lstStyle/>
          <a:p>
            <a:pPr lvl="0" rtl="0"/>
            <a:r>
              <a:rPr lang="ru-RU"/>
              <a:t>Образец текста</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endParaRPr lang="en-US" dirty="0"/>
          </a:p>
        </p:txBody>
      </p:sp>
      <p:sp>
        <p:nvSpPr>
          <p:cNvPr id="4" name="Дата 3"/>
          <p:cNvSpPr>
            <a:spLocks noGrp="1"/>
          </p:cNvSpPr>
          <p:nvPr>
            <p:ph type="dt" sz="half" idx="10"/>
          </p:nvPr>
        </p:nvSpPr>
        <p:spPr/>
        <p:txBody>
          <a:bodyPr rtlCol="0"/>
          <a:lstStyle/>
          <a:p>
            <a:pPr rtl="0"/>
            <a:fld id="{68E4FA72-B21F-47D1-986F-7973CEFBCDC2}" type="datetime1">
              <a:rPr lang="ru-RU" smtClean="0"/>
              <a:t>07.11.2024</a:t>
            </a:fld>
            <a:endParaRPr lang="en-US" dirty="0"/>
          </a:p>
        </p:txBody>
      </p:sp>
      <p:sp>
        <p:nvSpPr>
          <p:cNvPr id="5" name="Нижний колонтитул 4"/>
          <p:cNvSpPr>
            <a:spLocks noGrp="1"/>
          </p:cNvSpPr>
          <p:nvPr>
            <p:ph type="ftr" sz="quarter" idx="11"/>
          </p:nvPr>
        </p:nvSpPr>
        <p:spPr/>
        <p:txBody>
          <a:bodyPr rtlCol="0"/>
          <a:lstStyle/>
          <a:p>
            <a:pPr rtl="0"/>
            <a:endParaRPr lang="en-US" dirty="0"/>
          </a:p>
        </p:txBody>
      </p:sp>
      <p:sp>
        <p:nvSpPr>
          <p:cNvPr id="6" name="Номер слайда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785865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95401" y="1761067"/>
            <a:ext cx="9590550" cy="1828813"/>
          </a:xfrm>
        </p:spPr>
        <p:txBody>
          <a:bodyPr rtlCol="0" anchor="b"/>
          <a:lstStyle>
            <a:lvl1pPr algn="ctr">
              <a:defRPr sz="4000" b="0" cap="none"/>
            </a:lvl1pPr>
          </a:lstStyle>
          <a:p>
            <a:pPr rtl="0"/>
            <a:r>
              <a:rPr lang="ru-RU"/>
              <a:t>Образец заголовка</a:t>
            </a:r>
            <a:endParaRPr lang="en-US" dirty="0"/>
          </a:p>
        </p:txBody>
      </p:sp>
      <p:sp>
        <p:nvSpPr>
          <p:cNvPr id="3" name="Текст 2"/>
          <p:cNvSpPr>
            <a:spLocks noGrp="1"/>
          </p:cNvSpPr>
          <p:nvPr>
            <p:ph type="body" idx="1"/>
          </p:nvPr>
        </p:nvSpPr>
        <p:spPr>
          <a:xfrm>
            <a:off x="1295401" y="3763439"/>
            <a:ext cx="9590550" cy="1333494"/>
          </a:xfrm>
        </p:spPr>
        <p:txBody>
          <a:bodyPr rtlCol="0"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ru-RU"/>
              <a:t>Образец текста</a:t>
            </a:r>
          </a:p>
        </p:txBody>
      </p:sp>
      <p:sp>
        <p:nvSpPr>
          <p:cNvPr id="4" name="Дата 3"/>
          <p:cNvSpPr>
            <a:spLocks noGrp="1"/>
          </p:cNvSpPr>
          <p:nvPr>
            <p:ph type="dt" sz="half" idx="10"/>
          </p:nvPr>
        </p:nvSpPr>
        <p:spPr/>
        <p:txBody>
          <a:bodyPr rtlCol="0"/>
          <a:lstStyle/>
          <a:p>
            <a:pPr rtl="0"/>
            <a:fld id="{A7E23D99-D265-49DC-9C82-B2D75F321266}" type="datetime1">
              <a:rPr lang="ru-RU" smtClean="0"/>
              <a:t>07.11.2024</a:t>
            </a:fld>
            <a:endParaRPr lang="en-US" dirty="0"/>
          </a:p>
        </p:txBody>
      </p:sp>
      <p:sp>
        <p:nvSpPr>
          <p:cNvPr id="5" name="Нижний колонтитул 4"/>
          <p:cNvSpPr>
            <a:spLocks noGrp="1"/>
          </p:cNvSpPr>
          <p:nvPr>
            <p:ph type="ftr" sz="quarter" idx="11"/>
          </p:nvPr>
        </p:nvSpPr>
        <p:spPr/>
        <p:txBody>
          <a:bodyPr rtlCol="0"/>
          <a:lstStyle/>
          <a:p>
            <a:pPr rtl="0"/>
            <a:endParaRPr lang="en-US" dirty="0"/>
          </a:p>
        </p:txBody>
      </p:sp>
      <p:sp>
        <p:nvSpPr>
          <p:cNvPr id="6" name="Номер слайда 5"/>
          <p:cNvSpPr>
            <a:spLocks noGrp="1"/>
          </p:cNvSpPr>
          <p:nvPr>
            <p:ph type="sldNum" sz="quarter" idx="12"/>
          </p:nvPr>
        </p:nvSpPr>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122648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13795" y="609600"/>
            <a:ext cx="10353762" cy="1261872"/>
          </a:xfrm>
        </p:spPr>
        <p:txBody>
          <a:bodyPr rtlCol="0"/>
          <a:lstStyle/>
          <a:p>
            <a:pPr rtl="0"/>
            <a:r>
              <a:rPr lang="ru-RU"/>
              <a:t>Образец заголовка</a:t>
            </a:r>
            <a:endParaRPr lang="en-US" dirty="0"/>
          </a:p>
        </p:txBody>
      </p:sp>
      <p:sp>
        <p:nvSpPr>
          <p:cNvPr id="3" name="Объект 2"/>
          <p:cNvSpPr>
            <a:spLocks noGrp="1"/>
          </p:cNvSpPr>
          <p:nvPr>
            <p:ph sz="half" idx="1"/>
          </p:nvPr>
        </p:nvSpPr>
        <p:spPr>
          <a:xfrm>
            <a:off x="913795" y="2076450"/>
            <a:ext cx="4856841" cy="3622671"/>
          </a:xfrm>
        </p:spPr>
        <p:txBody>
          <a:bodyPr rtlCol="0" anchor="t">
            <a:normAutofit/>
          </a:bodyPr>
          <a:lstStyle/>
          <a:p>
            <a:pPr lvl="0" rtl="0"/>
            <a:r>
              <a:rPr lang="ru-RU"/>
              <a:t>Образец текста</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endParaRPr lang="en-US" dirty="0"/>
          </a:p>
        </p:txBody>
      </p:sp>
      <p:sp>
        <p:nvSpPr>
          <p:cNvPr id="4" name="Объект 3"/>
          <p:cNvSpPr>
            <a:spLocks noGrp="1"/>
          </p:cNvSpPr>
          <p:nvPr>
            <p:ph sz="half" idx="2"/>
          </p:nvPr>
        </p:nvSpPr>
        <p:spPr>
          <a:xfrm>
            <a:off x="6410716" y="2076451"/>
            <a:ext cx="4856841" cy="3622672"/>
          </a:xfrm>
        </p:spPr>
        <p:txBody>
          <a:bodyPr rtlCol="0" anchor="t">
            <a:normAutofit/>
          </a:bodyPr>
          <a:lstStyle/>
          <a:p>
            <a:pPr lvl="0" rtl="0"/>
            <a:r>
              <a:rPr lang="ru-RU"/>
              <a:t>Образец текста</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endParaRPr lang="en-US" dirty="0"/>
          </a:p>
        </p:txBody>
      </p:sp>
      <p:sp>
        <p:nvSpPr>
          <p:cNvPr id="5" name="Дата 4"/>
          <p:cNvSpPr>
            <a:spLocks noGrp="1"/>
          </p:cNvSpPr>
          <p:nvPr>
            <p:ph type="dt" sz="half" idx="10"/>
          </p:nvPr>
        </p:nvSpPr>
        <p:spPr/>
        <p:txBody>
          <a:bodyPr rtlCol="0"/>
          <a:lstStyle/>
          <a:p>
            <a:pPr rtl="0"/>
            <a:fld id="{A7519514-BEB7-4F29-887F-8F464FC6AC4F}" type="datetime1">
              <a:rPr lang="ru-RU" smtClean="0"/>
              <a:t>07.11.2024</a:t>
            </a:fld>
            <a:endParaRPr lang="en-US" dirty="0"/>
          </a:p>
        </p:txBody>
      </p:sp>
      <p:sp>
        <p:nvSpPr>
          <p:cNvPr id="6" name="Нижний колонтитул 5"/>
          <p:cNvSpPr>
            <a:spLocks noGrp="1"/>
          </p:cNvSpPr>
          <p:nvPr>
            <p:ph type="ftr" sz="quarter" idx="11"/>
          </p:nvPr>
        </p:nvSpPr>
        <p:spPr/>
        <p:txBody>
          <a:bodyPr rtlCol="0"/>
          <a:lstStyle/>
          <a:p>
            <a:pPr rtl="0"/>
            <a:endParaRPr lang="en-US" dirty="0"/>
          </a:p>
        </p:txBody>
      </p:sp>
      <p:sp>
        <p:nvSpPr>
          <p:cNvPr id="7" name="Номер слайда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175175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pic>
        <p:nvPicPr>
          <p:cNvPr id="20" name="Рисунок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Рисунок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Заголовок 1"/>
          <p:cNvSpPr>
            <a:spLocks noGrp="1"/>
          </p:cNvSpPr>
          <p:nvPr>
            <p:ph type="title"/>
          </p:nvPr>
        </p:nvSpPr>
        <p:spPr>
          <a:xfrm>
            <a:off x="913795" y="609600"/>
            <a:ext cx="10353762" cy="970450"/>
          </a:xfrm>
        </p:spPr>
        <p:txBody>
          <a:bodyPr rtlCol="0"/>
          <a:lstStyle>
            <a:lvl1pPr>
              <a:defRPr/>
            </a:lvl1pPr>
          </a:lstStyle>
          <a:p>
            <a:pPr rtl="0"/>
            <a:r>
              <a:rPr lang="ru-RU"/>
              <a:t>Образец заголовка</a:t>
            </a:r>
            <a:endParaRPr lang="en-US" dirty="0"/>
          </a:p>
        </p:txBody>
      </p:sp>
      <p:sp>
        <p:nvSpPr>
          <p:cNvPr id="3" name="Текст 2"/>
          <p:cNvSpPr>
            <a:spLocks noGrp="1"/>
          </p:cNvSpPr>
          <p:nvPr>
            <p:ph type="body" idx="1"/>
          </p:nvPr>
        </p:nvSpPr>
        <p:spPr>
          <a:xfrm>
            <a:off x="1046013" y="1855153"/>
            <a:ext cx="4764764" cy="692494"/>
          </a:xfrm>
        </p:spPr>
        <p:txBody>
          <a:bodyPr rtlCol="0" anchor="b">
            <a:noAutofit/>
          </a:bodyPr>
          <a:lstStyle>
            <a:lvl1pPr marL="0" indent="0" algn="ctr">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a:t>Образец текста</a:t>
            </a:r>
          </a:p>
        </p:txBody>
      </p:sp>
      <p:sp>
        <p:nvSpPr>
          <p:cNvPr id="4" name="Объект 3"/>
          <p:cNvSpPr>
            <a:spLocks noGrp="1"/>
          </p:cNvSpPr>
          <p:nvPr>
            <p:ph sz="half" idx="2"/>
          </p:nvPr>
        </p:nvSpPr>
        <p:spPr>
          <a:xfrm>
            <a:off x="1046013" y="2702103"/>
            <a:ext cx="4764764" cy="3043533"/>
          </a:xfrm>
        </p:spPr>
        <p:txBody>
          <a:bodyPr rtlCol="0" anchor="t">
            <a:normAutofit/>
          </a:bodyPr>
          <a:lstStyle>
            <a:lvl1pPr>
              <a:defRPr sz="1800"/>
            </a:lvl1pPr>
            <a:lvl2pPr>
              <a:defRPr sz="1600"/>
            </a:lvl2pPr>
            <a:lvl3pPr>
              <a:defRPr sz="1400"/>
            </a:lvl3pPr>
            <a:lvl4pPr>
              <a:defRPr sz="1200"/>
            </a:lvl4pPr>
            <a:lvl5pPr>
              <a:defRPr sz="1200"/>
            </a:lvl5pPr>
          </a:lstStyle>
          <a:p>
            <a:pPr lvl="0" rtl="0"/>
            <a:r>
              <a:rPr lang="ru-RU"/>
              <a:t>Образец текста</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endParaRPr lang="ru"/>
          </a:p>
        </p:txBody>
      </p:sp>
      <p:sp>
        <p:nvSpPr>
          <p:cNvPr id="5" name="Текст 4"/>
          <p:cNvSpPr>
            <a:spLocks noGrp="1"/>
          </p:cNvSpPr>
          <p:nvPr>
            <p:ph type="body" sz="quarter" idx="3"/>
          </p:nvPr>
        </p:nvSpPr>
        <p:spPr>
          <a:xfrm>
            <a:off x="6363166" y="1855152"/>
            <a:ext cx="4779582" cy="692495"/>
          </a:xfrm>
        </p:spPr>
        <p:txBody>
          <a:bodyPr rtlCol="0" anchor="b">
            <a:noAutofit/>
          </a:bodyPr>
          <a:lstStyle>
            <a:lvl1pPr marL="0" indent="0" algn="ctr">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a:t>Образец текста</a:t>
            </a:r>
          </a:p>
        </p:txBody>
      </p:sp>
      <p:sp>
        <p:nvSpPr>
          <p:cNvPr id="6" name="Объект 5"/>
          <p:cNvSpPr>
            <a:spLocks noGrp="1"/>
          </p:cNvSpPr>
          <p:nvPr>
            <p:ph sz="quarter" idx="4"/>
          </p:nvPr>
        </p:nvSpPr>
        <p:spPr>
          <a:xfrm>
            <a:off x="6363167" y="2702103"/>
            <a:ext cx="4779581" cy="3043533"/>
          </a:xfrm>
        </p:spPr>
        <p:txBody>
          <a:bodyPr rtlCol="0" anchor="t">
            <a:normAutofit/>
          </a:bodyPr>
          <a:lstStyle>
            <a:lvl1pPr>
              <a:defRPr sz="1800"/>
            </a:lvl1pPr>
            <a:lvl2pPr>
              <a:defRPr sz="1600"/>
            </a:lvl2pPr>
            <a:lvl3pPr>
              <a:defRPr sz="1400"/>
            </a:lvl3pPr>
            <a:lvl4pPr>
              <a:defRPr sz="1200"/>
            </a:lvl4pPr>
            <a:lvl5pPr>
              <a:defRPr sz="1200"/>
            </a:lvl5pPr>
          </a:lstStyle>
          <a:p>
            <a:pPr lvl="0" rtl="0"/>
            <a:r>
              <a:rPr lang="ru-RU"/>
              <a:t>Образец текста</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endParaRPr lang="ru"/>
          </a:p>
        </p:txBody>
      </p:sp>
      <p:sp>
        <p:nvSpPr>
          <p:cNvPr id="7" name="Дата 6"/>
          <p:cNvSpPr>
            <a:spLocks noGrp="1"/>
          </p:cNvSpPr>
          <p:nvPr>
            <p:ph type="dt" sz="half" idx="10"/>
          </p:nvPr>
        </p:nvSpPr>
        <p:spPr/>
        <p:txBody>
          <a:bodyPr rtlCol="0"/>
          <a:lstStyle/>
          <a:p>
            <a:pPr rtl="0"/>
            <a:fld id="{78A677EE-D5B7-49AE-9C2F-2BBA7A188D04}" type="datetime1">
              <a:rPr lang="ru-RU" smtClean="0"/>
              <a:t>07.11.2024</a:t>
            </a:fld>
            <a:endParaRPr lang="en-US" dirty="0"/>
          </a:p>
        </p:txBody>
      </p:sp>
      <p:sp>
        <p:nvSpPr>
          <p:cNvPr id="8" name="Нижний колонтитул 7"/>
          <p:cNvSpPr>
            <a:spLocks noGrp="1"/>
          </p:cNvSpPr>
          <p:nvPr>
            <p:ph type="ftr" sz="quarter" idx="11"/>
          </p:nvPr>
        </p:nvSpPr>
        <p:spPr/>
        <p:txBody>
          <a:bodyPr rtlCol="0"/>
          <a:lstStyle/>
          <a:p>
            <a:pPr rtl="0"/>
            <a:endParaRPr lang="en-US" dirty="0"/>
          </a:p>
        </p:txBody>
      </p:sp>
      <p:sp>
        <p:nvSpPr>
          <p:cNvPr id="9" name="Номер слайда 8"/>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608887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a:t>Образец заголовка</a:t>
            </a:r>
            <a:endParaRPr lang="en-US" dirty="0"/>
          </a:p>
        </p:txBody>
      </p:sp>
      <p:sp>
        <p:nvSpPr>
          <p:cNvPr id="3" name="Дата 2"/>
          <p:cNvSpPr>
            <a:spLocks noGrp="1"/>
          </p:cNvSpPr>
          <p:nvPr>
            <p:ph type="dt" sz="half" idx="10"/>
          </p:nvPr>
        </p:nvSpPr>
        <p:spPr/>
        <p:txBody>
          <a:bodyPr rtlCol="0"/>
          <a:lstStyle/>
          <a:p>
            <a:pPr rtl="0"/>
            <a:fld id="{C9EE4904-EB69-4509-980A-A41B9F62C514}" type="datetime1">
              <a:rPr lang="ru-RU" smtClean="0"/>
              <a:t>07.11.2024</a:t>
            </a:fld>
            <a:endParaRPr lang="en-US" dirty="0"/>
          </a:p>
        </p:txBody>
      </p:sp>
      <p:sp>
        <p:nvSpPr>
          <p:cNvPr id="4" name="Нижний колонтитул 3"/>
          <p:cNvSpPr>
            <a:spLocks noGrp="1"/>
          </p:cNvSpPr>
          <p:nvPr>
            <p:ph type="ftr" sz="quarter" idx="11"/>
          </p:nvPr>
        </p:nvSpPr>
        <p:spPr/>
        <p:txBody>
          <a:bodyPr rtlCol="0"/>
          <a:lstStyle/>
          <a:p>
            <a:pPr rtl="0"/>
            <a:endParaRPr lang="en-US" dirty="0"/>
          </a:p>
        </p:txBody>
      </p:sp>
      <p:sp>
        <p:nvSpPr>
          <p:cNvPr id="5" name="Номер слайда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164888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rtlCol="0"/>
          <a:lstStyle/>
          <a:p>
            <a:pPr rtl="0"/>
            <a:fld id="{03F90A9C-323C-4429-AE52-049736C99CF5}" type="datetime1">
              <a:rPr lang="ru-RU" smtClean="0"/>
              <a:t>07.11.2024</a:t>
            </a:fld>
            <a:endParaRPr lang="en-US" dirty="0"/>
          </a:p>
        </p:txBody>
      </p:sp>
      <p:sp>
        <p:nvSpPr>
          <p:cNvPr id="3" name="Нижний колонтитул 2"/>
          <p:cNvSpPr>
            <a:spLocks noGrp="1"/>
          </p:cNvSpPr>
          <p:nvPr>
            <p:ph type="ftr" sz="quarter" idx="11"/>
          </p:nvPr>
        </p:nvSpPr>
        <p:spPr/>
        <p:txBody>
          <a:bodyPr rtlCol="0"/>
          <a:lstStyle/>
          <a:p>
            <a:pPr rtl="0"/>
            <a:endParaRPr lang="en-US" dirty="0"/>
          </a:p>
        </p:txBody>
      </p:sp>
      <p:sp>
        <p:nvSpPr>
          <p:cNvPr id="4" name="Номер слайда 3"/>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765916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13795" y="609600"/>
            <a:ext cx="3706889" cy="1821918"/>
          </a:xfrm>
        </p:spPr>
        <p:txBody>
          <a:bodyPr rtlCol="0" anchor="b">
            <a:normAutofit/>
          </a:bodyPr>
          <a:lstStyle>
            <a:lvl1pPr algn="ctr">
              <a:defRPr sz="2800" b="0"/>
            </a:lvl1pPr>
          </a:lstStyle>
          <a:p>
            <a:pPr rtl="0"/>
            <a:r>
              <a:rPr lang="ru-RU"/>
              <a:t>Образец заголовка</a:t>
            </a:r>
            <a:endParaRPr lang="en-US" dirty="0"/>
          </a:p>
        </p:txBody>
      </p:sp>
      <p:sp>
        <p:nvSpPr>
          <p:cNvPr id="3" name="Объект 2"/>
          <p:cNvSpPr>
            <a:spLocks noGrp="1"/>
          </p:cNvSpPr>
          <p:nvPr>
            <p:ph idx="1"/>
          </p:nvPr>
        </p:nvSpPr>
        <p:spPr>
          <a:xfrm>
            <a:off x="4855633" y="609600"/>
            <a:ext cx="6411924" cy="5080001"/>
          </a:xfrm>
        </p:spPr>
        <p:txBody>
          <a:bodyPr rtlCol="0">
            <a:normAutofit/>
          </a:bodyPr>
          <a:lstStyle/>
          <a:p>
            <a:pPr lvl="0" rtl="0"/>
            <a:r>
              <a:rPr lang="ru-RU"/>
              <a:t>Образец текста</a:t>
            </a:r>
          </a:p>
          <a:p>
            <a:pPr lvl="1" rtl="0"/>
            <a:r>
              <a:rPr lang="ru-RU"/>
              <a:t>Второй уровень</a:t>
            </a:r>
          </a:p>
          <a:p>
            <a:pPr lvl="2" rtl="0"/>
            <a:r>
              <a:rPr lang="ru-RU"/>
              <a:t>Третий уровень</a:t>
            </a:r>
          </a:p>
          <a:p>
            <a:pPr lvl="3" rtl="0"/>
            <a:r>
              <a:rPr lang="ru-RU"/>
              <a:t>Четвертый уровень</a:t>
            </a:r>
          </a:p>
          <a:p>
            <a:pPr lvl="4" rtl="0"/>
            <a:r>
              <a:rPr lang="ru-RU"/>
              <a:t>Пятый уровень</a:t>
            </a:r>
            <a:endParaRPr lang="en-US" dirty="0"/>
          </a:p>
        </p:txBody>
      </p:sp>
      <p:sp>
        <p:nvSpPr>
          <p:cNvPr id="4" name="Текст 3"/>
          <p:cNvSpPr>
            <a:spLocks noGrp="1"/>
          </p:cNvSpPr>
          <p:nvPr>
            <p:ph type="body" sz="half" idx="2"/>
          </p:nvPr>
        </p:nvSpPr>
        <p:spPr>
          <a:xfrm>
            <a:off x="913795" y="2673351"/>
            <a:ext cx="3706889" cy="3016250"/>
          </a:xfrm>
        </p:spPr>
        <p:txBody>
          <a:bodyPr rtlCol="0"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a:t>Образец текста</a:t>
            </a:r>
          </a:p>
        </p:txBody>
      </p:sp>
      <p:sp>
        <p:nvSpPr>
          <p:cNvPr id="5" name="Дата 4"/>
          <p:cNvSpPr>
            <a:spLocks noGrp="1"/>
          </p:cNvSpPr>
          <p:nvPr>
            <p:ph type="dt" sz="half" idx="10"/>
          </p:nvPr>
        </p:nvSpPr>
        <p:spPr/>
        <p:txBody>
          <a:bodyPr rtlCol="0"/>
          <a:lstStyle/>
          <a:p>
            <a:pPr rtl="0"/>
            <a:fld id="{F7E08748-9155-4E8C-8B18-D34929B7DA3F}" type="datetime1">
              <a:rPr lang="ru-RU" smtClean="0"/>
              <a:t>07.11.2024</a:t>
            </a:fld>
            <a:endParaRPr lang="en-US" dirty="0"/>
          </a:p>
        </p:txBody>
      </p:sp>
      <p:sp>
        <p:nvSpPr>
          <p:cNvPr id="6" name="Нижний колонтитул 5"/>
          <p:cNvSpPr>
            <a:spLocks noGrp="1"/>
          </p:cNvSpPr>
          <p:nvPr>
            <p:ph type="ftr" sz="quarter" idx="11"/>
          </p:nvPr>
        </p:nvSpPr>
        <p:spPr/>
        <p:txBody>
          <a:bodyPr rtlCol="0"/>
          <a:lstStyle/>
          <a:p>
            <a:pPr rtl="0"/>
            <a:endParaRPr lang="en-US" dirty="0"/>
          </a:p>
        </p:txBody>
      </p:sp>
      <p:sp>
        <p:nvSpPr>
          <p:cNvPr id="7" name="Номер слайда 6"/>
          <p:cNvSpPr>
            <a:spLocks noGrp="1"/>
          </p:cNvSpPr>
          <p:nvPr>
            <p:ph type="sldNum" sz="quarter" idx="12"/>
          </p:nvPr>
        </p:nvSpPr>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596479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pic>
        <p:nvPicPr>
          <p:cNvPr id="22" name="Рисунок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Заголовок 1"/>
          <p:cNvSpPr>
            <a:spLocks noGrp="1"/>
          </p:cNvSpPr>
          <p:nvPr>
            <p:ph type="title"/>
          </p:nvPr>
        </p:nvSpPr>
        <p:spPr>
          <a:xfrm>
            <a:off x="913795" y="763701"/>
            <a:ext cx="5707899" cy="1675559"/>
          </a:xfrm>
        </p:spPr>
        <p:txBody>
          <a:bodyPr rtlCol="0" anchor="b">
            <a:noAutofit/>
          </a:bodyPr>
          <a:lstStyle>
            <a:lvl1pPr algn="ctr">
              <a:defRPr sz="3200" b="0"/>
            </a:lvl1pPr>
          </a:lstStyle>
          <a:p>
            <a:pPr rtl="0"/>
            <a:r>
              <a:rPr lang="ru-RU"/>
              <a:t>Образец заголовка</a:t>
            </a:r>
            <a:endParaRPr lang="en-US" dirty="0"/>
          </a:p>
        </p:txBody>
      </p:sp>
      <p:sp>
        <p:nvSpPr>
          <p:cNvPr id="3" name="Рисунок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ru-RU"/>
              <a:t>Вставка рисунка</a:t>
            </a:r>
            <a:endParaRPr lang="en-US" dirty="0"/>
          </a:p>
        </p:txBody>
      </p:sp>
      <p:sp>
        <p:nvSpPr>
          <p:cNvPr id="4" name="Текст 3"/>
          <p:cNvSpPr>
            <a:spLocks noGrp="1"/>
          </p:cNvSpPr>
          <p:nvPr>
            <p:ph type="body" sz="half" idx="2"/>
          </p:nvPr>
        </p:nvSpPr>
        <p:spPr>
          <a:xfrm>
            <a:off x="1473698" y="2679699"/>
            <a:ext cx="4588094" cy="3135695"/>
          </a:xfrm>
        </p:spPr>
        <p:txBody>
          <a:bodyPr rtlCol="0"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ru-RU"/>
              <a:t>Образец текста</a:t>
            </a:r>
          </a:p>
        </p:txBody>
      </p:sp>
      <p:sp>
        <p:nvSpPr>
          <p:cNvPr id="5" name="Дата 4"/>
          <p:cNvSpPr>
            <a:spLocks noGrp="1"/>
          </p:cNvSpPr>
          <p:nvPr>
            <p:ph type="dt" sz="half" idx="10"/>
          </p:nvPr>
        </p:nvSpPr>
        <p:spPr/>
        <p:txBody>
          <a:bodyPr rtlCol="0"/>
          <a:lstStyle/>
          <a:p>
            <a:pPr rtl="0"/>
            <a:fld id="{67438F62-8E28-4B7D-A8DA-6957C9310073}" type="datetime1">
              <a:rPr lang="ru-RU" smtClean="0"/>
              <a:t>07.11.2024</a:t>
            </a:fld>
            <a:endParaRPr lang="en-US" dirty="0"/>
          </a:p>
        </p:txBody>
      </p:sp>
      <p:sp>
        <p:nvSpPr>
          <p:cNvPr id="6" name="Нижний колонтитул 5"/>
          <p:cNvSpPr>
            <a:spLocks noGrp="1"/>
          </p:cNvSpPr>
          <p:nvPr>
            <p:ph type="ftr" sz="quarter" idx="11"/>
          </p:nvPr>
        </p:nvSpPr>
        <p:spPr/>
        <p:txBody>
          <a:bodyPr rtlCol="0"/>
          <a:lstStyle/>
          <a:p>
            <a:pPr algn="l" rtl="0"/>
            <a:endParaRPr lang="en-US" dirty="0"/>
          </a:p>
        </p:txBody>
      </p:sp>
      <p:sp>
        <p:nvSpPr>
          <p:cNvPr id="7" name="Номер слайда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426378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pPr rtl="0"/>
            <a:r>
              <a:rPr lang="ru" dirty="0"/>
              <a:t>Стиль образца заголовка</a:t>
            </a:r>
            <a:endParaRPr lang="en-US" dirty="0"/>
          </a:p>
        </p:txBody>
      </p:sp>
      <p:sp>
        <p:nvSpPr>
          <p:cNvPr id="3" name="Текст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rtl="0"/>
            <a:r>
              <a:rPr lang="ru"/>
              <a:t>Щелкните, чтобы изменить стили текста образца слайда</a:t>
            </a:r>
          </a:p>
          <a:p>
            <a:pPr lvl="1" rtl="0"/>
            <a:r>
              <a:rPr lang="ru"/>
              <a:t>Второй уровень</a:t>
            </a:r>
          </a:p>
          <a:p>
            <a:pPr lvl="2" rtl="0"/>
            <a:r>
              <a:rPr lang="ru"/>
              <a:t>Третий уровень</a:t>
            </a:r>
          </a:p>
          <a:p>
            <a:pPr lvl="3" rtl="0"/>
            <a:r>
              <a:rPr lang="ru"/>
              <a:t>Четвертый уровень</a:t>
            </a:r>
          </a:p>
          <a:p>
            <a:pPr lvl="4" rtl="0"/>
            <a:r>
              <a:rPr lang="ru"/>
              <a:t>Пятый уровень</a:t>
            </a:r>
            <a:endParaRPr lang="en-US" dirty="0"/>
          </a:p>
        </p:txBody>
      </p:sp>
      <p:sp>
        <p:nvSpPr>
          <p:cNvPr id="4" name="Дата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latin typeface="Times New Roman" panose="02020603050405020304" pitchFamily="18" charset="0"/>
                <a:cs typeface="Times New Roman" panose="02020603050405020304" pitchFamily="18" charset="0"/>
              </a:defRPr>
            </a:lvl1pPr>
          </a:lstStyle>
          <a:p>
            <a:fld id="{C3F338F7-D97C-4122-9BE8-A78CC781FF6F}" type="datetime1">
              <a:rPr lang="ru-RU" smtClean="0"/>
              <a:t>07.11.2024</a:t>
            </a:fld>
            <a:endParaRPr lang="en-US" dirty="0"/>
          </a:p>
        </p:txBody>
      </p:sp>
      <p:sp>
        <p:nvSpPr>
          <p:cNvPr id="5" name="Нижний колонтитул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latin typeface="Times New Roman" panose="02020603050405020304" pitchFamily="18" charset="0"/>
                <a:cs typeface="Times New Roman" panose="02020603050405020304" pitchFamily="18" charset="0"/>
              </a:defRPr>
            </a:lvl1pPr>
          </a:lstStyle>
          <a:p>
            <a:endParaRPr lang="en-US" dirty="0"/>
          </a:p>
        </p:txBody>
      </p:sp>
      <p:sp>
        <p:nvSpPr>
          <p:cNvPr id="6" name="Номер слайда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latin typeface="Times New Roman" panose="02020603050405020304" pitchFamily="18" charset="0"/>
                <a:cs typeface="Times New Roman" panose="02020603050405020304" pitchFamily="18" charset="0"/>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69802776"/>
      </p:ext>
    </p:extLst>
  </p:cSld>
  <p:clrMap bg1="dk1" tx1="lt1" bg2="dk2" tx2="lt2" accent1="accent1" accent2="accent2" accent3="accent3" accent4="accent4" accent5="accent5" accent6="accent6" hlink="hlink" folHlink="folHlink"/>
  <p:sldLayoutIdLst>
    <p:sldLayoutId id="2147483713" r:id="rId1"/>
    <p:sldLayoutId id="2147483715" r:id="rId2"/>
    <p:sldLayoutId id="2147483716" r:id="rId3"/>
    <p:sldLayoutId id="2147483714" r:id="rId4"/>
    <p:sldLayoutId id="2147483710" r:id="rId5"/>
    <p:sldLayoutId id="2147483694" r:id="rId6"/>
    <p:sldLayoutId id="2147483695" r:id="rId7"/>
    <p:sldLayoutId id="2147483696" r:id="rId8"/>
    <p:sldLayoutId id="2147483697" r:id="rId9"/>
    <p:sldLayoutId id="2147483699" r:id="rId10"/>
    <p:sldLayoutId id="2147483693" r:id="rId11"/>
    <p:sldLayoutId id="2147483700" r:id="rId12"/>
    <p:sldLayoutId id="2147483701" r:id="rId13"/>
    <p:sldLayoutId id="2147483703" r:id="rId14"/>
    <p:sldLayoutId id="2147483704" r:id="rId15"/>
    <p:sldLayoutId id="2147483702" r:id="rId16"/>
    <p:sldLayoutId id="2147483698" r:id="rId17"/>
  </p:sldLayoutIdLst>
  <p:hf sldNum="0" hdr="0" ftr="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j-ea"/>
          <a:cs typeface="Times New Roman" panose="02020603050405020304" pitchFamily="18"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n-ea"/>
          <a:cs typeface="Times New Roman" panose="02020603050405020304" pitchFamily="18" charset="0"/>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n-ea"/>
          <a:cs typeface="Times New Roman" panose="02020603050405020304" pitchFamily="18" charset="0"/>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n-ea"/>
          <a:cs typeface="Times New Roman" panose="02020603050405020304" pitchFamily="18" charset="0"/>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n-ea"/>
          <a:cs typeface="Times New Roman" panose="02020603050405020304" pitchFamily="18" charset="0"/>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n-ea"/>
          <a:cs typeface="Times New Roman" panose="02020603050405020304" pitchFamily="18" charset="0"/>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6.mp4"/><Relationship Id="rId1" Type="http://schemas.openxmlformats.org/officeDocument/2006/relationships/video" Target="NULL" TargetMode="Externa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mp4"/><Relationship Id="rId1" Type="http://schemas.openxmlformats.org/officeDocument/2006/relationships/video" Target="NULL" TargetMode="Externa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1028" name="Picture 4" descr="Picture background">
            <a:extLst>
              <a:ext uri="{FF2B5EF4-FFF2-40B4-BE49-F238E27FC236}">
                <a16:creationId xmlns:a16="http://schemas.microsoft.com/office/drawing/2014/main" id="{D7ECEA17-AEC6-E465-3403-262A64DD37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0998" y="0"/>
            <a:ext cx="5381002" cy="358733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Picture background">
            <a:extLst>
              <a:ext uri="{FF2B5EF4-FFF2-40B4-BE49-F238E27FC236}">
                <a16:creationId xmlns:a16="http://schemas.microsoft.com/office/drawing/2014/main" id="{8BE9525C-F162-5D7B-664E-9A112D165F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82056" y="3387319"/>
            <a:ext cx="6199364" cy="3487144"/>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Picture background">
            <a:extLst>
              <a:ext uri="{FF2B5EF4-FFF2-40B4-BE49-F238E27FC236}">
                <a16:creationId xmlns:a16="http://schemas.microsoft.com/office/drawing/2014/main" id="{293EEFFC-4A76-23FB-E86B-5CFE65199EF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775" y="-140028"/>
            <a:ext cx="6810998" cy="3831186"/>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25 событий, которые предсказали Симпсоны, и они сбылись">
            <a:extLst>
              <a:ext uri="{FF2B5EF4-FFF2-40B4-BE49-F238E27FC236}">
                <a16:creationId xmlns:a16="http://schemas.microsoft.com/office/drawing/2014/main" id="{8F021C44-7FFC-28DB-FF66-46E22618FEA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3364" y="3492866"/>
            <a:ext cx="6199364" cy="3381598"/>
          </a:xfrm>
          <a:prstGeom prst="rect">
            <a:avLst/>
          </a:prstGeom>
          <a:noFill/>
          <a:extLst>
            <a:ext uri="{909E8E84-426E-40DD-AFC4-6F175D3DCCD1}">
              <a14:hiddenFill xmlns:a14="http://schemas.microsoft.com/office/drawing/2010/main">
                <a:solidFill>
                  <a:srgbClr val="FFFFFF"/>
                </a:solidFill>
              </a14:hiddenFill>
            </a:ext>
          </a:extLst>
        </p:spPr>
      </p:pic>
      <p:sp>
        <p:nvSpPr>
          <p:cNvPr id="9" name="Прямоугольник 8">
            <a:extLst>
              <a:ext uri="{FF2B5EF4-FFF2-40B4-BE49-F238E27FC236}">
                <a16:creationId xmlns:a16="http://schemas.microsoft.com/office/drawing/2014/main" id="{D72DB94A-E4E0-95C6-A080-5C5F0A2D55A7}"/>
              </a:ext>
            </a:extLst>
          </p:cNvPr>
          <p:cNvSpPr/>
          <p:nvPr/>
        </p:nvSpPr>
        <p:spPr>
          <a:xfrm>
            <a:off x="-10580" y="3492865"/>
            <a:ext cx="6199364" cy="11126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a:extLst>
              <a:ext uri="{FF2B5EF4-FFF2-40B4-BE49-F238E27FC236}">
                <a16:creationId xmlns:a16="http://schemas.microsoft.com/office/drawing/2014/main" id="{31DF10BB-7CDD-1E06-7307-A00C1CF2A704}"/>
              </a:ext>
            </a:extLst>
          </p:cNvPr>
          <p:cNvSpPr/>
          <p:nvPr/>
        </p:nvSpPr>
        <p:spPr>
          <a:xfrm>
            <a:off x="6075031" y="3635524"/>
            <a:ext cx="777872" cy="11126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Прямоугольник 9">
            <a:extLst>
              <a:ext uri="{FF2B5EF4-FFF2-40B4-BE49-F238E27FC236}">
                <a16:creationId xmlns:a16="http://schemas.microsoft.com/office/drawing/2014/main" id="{7DEE416D-848B-7FFB-1236-E8E1D03F0C97}"/>
              </a:ext>
            </a:extLst>
          </p:cNvPr>
          <p:cNvSpPr/>
          <p:nvPr/>
        </p:nvSpPr>
        <p:spPr>
          <a:xfrm rot="5400000">
            <a:off x="4469744" y="5155424"/>
            <a:ext cx="3270330" cy="16774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Прямоугольник 12">
            <a:extLst>
              <a:ext uri="{FF2B5EF4-FFF2-40B4-BE49-F238E27FC236}">
                <a16:creationId xmlns:a16="http://schemas.microsoft.com/office/drawing/2014/main" id="{783D0242-0EE7-48AC-469D-1D8000254EF1}"/>
              </a:ext>
            </a:extLst>
          </p:cNvPr>
          <p:cNvSpPr/>
          <p:nvPr/>
        </p:nvSpPr>
        <p:spPr>
          <a:xfrm>
            <a:off x="6849976" y="3344519"/>
            <a:ext cx="5331443" cy="12714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Rectangle 16">
            <a:extLst>
              <a:ext uri="{FF2B5EF4-FFF2-40B4-BE49-F238E27FC236}">
                <a16:creationId xmlns:a16="http://schemas.microsoft.com/office/drawing/2014/main" id="{F9A10086-A3F3-4B11-B9A5-73C9EAEF5D32}"/>
              </a:ext>
            </a:extLst>
          </p:cNvPr>
          <p:cNvSpPr>
            <a:spLocks noChangeArrowheads="1"/>
          </p:cNvSpPr>
          <p:nvPr/>
        </p:nvSpPr>
        <p:spPr bwMode="auto">
          <a:xfrm>
            <a:off x="152400" y="152400"/>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6348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16" name="Rectangle 17">
            <a:extLst>
              <a:ext uri="{FF2B5EF4-FFF2-40B4-BE49-F238E27FC236}">
                <a16:creationId xmlns:a16="http://schemas.microsoft.com/office/drawing/2014/main" id="{372B7937-B5FF-3108-3962-2738D9B429D8}"/>
              </a:ext>
            </a:extLst>
          </p:cNvPr>
          <p:cNvSpPr>
            <a:spLocks noChangeArrowheads="1"/>
          </p:cNvSpPr>
          <p:nvPr/>
        </p:nvSpPr>
        <p:spPr bwMode="auto">
          <a:xfrm>
            <a:off x="152400" y="152400"/>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t" anchorCtr="0" compatLnSpc="1">
            <a:prstTxWarp prst="textNoShape">
              <a:avLst/>
            </a:prstTxWarp>
            <a:spAutoFit/>
          </a:bodyPr>
          <a:lstStyle/>
          <a:p>
            <a:pPr marL="0" marR="0" lvl="0" indent="0" algn="l" defTabSz="914400" rtl="0" eaLnBrk="0" fontAlgn="t" latinLnBrk="0" hangingPunct="0">
              <a:lnSpc>
                <a:spcPct val="100000"/>
              </a:lnSpc>
              <a:spcBef>
                <a:spcPct val="0"/>
              </a:spcBef>
              <a:spcAft>
                <a:spcPct val="0"/>
              </a:spcAft>
              <a:buClrTx/>
              <a:buSzTx/>
              <a:buFontTx/>
              <a:buNone/>
              <a:tabLst/>
            </a:pPr>
            <a:br>
              <a:rPr kumimoji="0" lang="ru-RU" altLang="ru-RU" sz="900" b="0" i="0" u="none" strike="noStrike" cap="none" normalizeH="0" baseline="0">
                <a:ln>
                  <a:noFill/>
                </a:ln>
                <a:solidFill>
                  <a:srgbClr val="000000"/>
                </a:solidFill>
                <a:effectLst/>
                <a:latin typeface="var(--depot-font-text)"/>
              </a:rPr>
            </a:br>
            <a:endParaRPr kumimoji="0" lang="ru-RU" altLang="ru-RU" sz="900" b="0" i="0" u="none" strike="noStrike" cap="none" normalizeH="0" baseline="0">
              <a:ln>
                <a:noFill/>
              </a:ln>
              <a:solidFill>
                <a:srgbClr val="000000"/>
              </a:solidFill>
              <a:effectLst/>
              <a:latin typeface="YS Tex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18" name="Rectangle 19">
            <a:extLst>
              <a:ext uri="{FF2B5EF4-FFF2-40B4-BE49-F238E27FC236}">
                <a16:creationId xmlns:a16="http://schemas.microsoft.com/office/drawing/2014/main" id="{AA1940F3-D30C-6F2A-432F-AC458D4CE4A6}"/>
              </a:ext>
            </a:extLst>
          </p:cNvPr>
          <p:cNvSpPr>
            <a:spLocks noChangeArrowheads="1"/>
          </p:cNvSpPr>
          <p:nvPr/>
        </p:nvSpPr>
        <p:spPr bwMode="auto">
          <a:xfrm>
            <a:off x="152400" y="152400"/>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6348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19" name="Rectangle 20">
            <a:extLst>
              <a:ext uri="{FF2B5EF4-FFF2-40B4-BE49-F238E27FC236}">
                <a16:creationId xmlns:a16="http://schemas.microsoft.com/office/drawing/2014/main" id="{CC5A98A0-AA88-9D0E-D170-0E0CFD299B78}"/>
              </a:ext>
            </a:extLst>
          </p:cNvPr>
          <p:cNvSpPr>
            <a:spLocks noChangeArrowheads="1"/>
          </p:cNvSpPr>
          <p:nvPr/>
        </p:nvSpPr>
        <p:spPr bwMode="auto">
          <a:xfrm>
            <a:off x="152400" y="152400"/>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t" anchorCtr="0" compatLnSpc="1">
            <a:prstTxWarp prst="textNoShape">
              <a:avLst/>
            </a:prstTxWarp>
            <a:spAutoFit/>
          </a:bodyPr>
          <a:lstStyle/>
          <a:p>
            <a:pPr marL="0" marR="0" lvl="0" indent="0" algn="l" defTabSz="914400" rtl="0" eaLnBrk="0" fontAlgn="t" latinLnBrk="0" hangingPunct="0">
              <a:lnSpc>
                <a:spcPct val="100000"/>
              </a:lnSpc>
              <a:spcBef>
                <a:spcPct val="0"/>
              </a:spcBef>
              <a:spcAft>
                <a:spcPct val="0"/>
              </a:spcAft>
              <a:buClrTx/>
              <a:buSzTx/>
              <a:buFontTx/>
              <a:buNone/>
              <a:tabLst/>
            </a:pPr>
            <a:br>
              <a:rPr kumimoji="0" lang="ru-RU" altLang="ru-RU" sz="900" b="0" i="0" u="none" strike="noStrike" cap="none" normalizeH="0" baseline="0">
                <a:ln>
                  <a:noFill/>
                </a:ln>
                <a:solidFill>
                  <a:srgbClr val="000000"/>
                </a:solidFill>
                <a:effectLst/>
                <a:latin typeface="var(--depot-font-text)"/>
              </a:rPr>
            </a:br>
            <a:endParaRPr kumimoji="0" lang="ru-RU" altLang="ru-RU" sz="900" b="0" i="0" u="none" strike="noStrike" cap="none" normalizeH="0" baseline="0">
              <a:ln>
                <a:noFill/>
              </a:ln>
              <a:solidFill>
                <a:srgbClr val="000000"/>
              </a:solidFill>
              <a:effectLst/>
              <a:latin typeface="YS Tex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21" name="Rectangle 22">
            <a:extLst>
              <a:ext uri="{FF2B5EF4-FFF2-40B4-BE49-F238E27FC236}">
                <a16:creationId xmlns:a16="http://schemas.microsoft.com/office/drawing/2014/main" id="{4D8C2963-59EE-3FC1-7009-08E647E0BBC5}"/>
              </a:ext>
            </a:extLst>
          </p:cNvPr>
          <p:cNvSpPr>
            <a:spLocks noChangeArrowheads="1"/>
          </p:cNvSpPr>
          <p:nvPr/>
        </p:nvSpPr>
        <p:spPr bwMode="auto">
          <a:xfrm>
            <a:off x="152400" y="152400"/>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6348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22" name="Rectangle 23">
            <a:extLst>
              <a:ext uri="{FF2B5EF4-FFF2-40B4-BE49-F238E27FC236}">
                <a16:creationId xmlns:a16="http://schemas.microsoft.com/office/drawing/2014/main" id="{157DCEA1-3C7A-3076-3F66-43E9B1B46142}"/>
              </a:ext>
            </a:extLst>
          </p:cNvPr>
          <p:cNvSpPr>
            <a:spLocks noChangeArrowheads="1"/>
          </p:cNvSpPr>
          <p:nvPr/>
        </p:nvSpPr>
        <p:spPr bwMode="auto">
          <a:xfrm>
            <a:off x="152400" y="152400"/>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t" anchorCtr="0" compatLnSpc="1">
            <a:prstTxWarp prst="textNoShape">
              <a:avLst/>
            </a:prstTxWarp>
            <a:spAutoFit/>
          </a:bodyPr>
          <a:lstStyle/>
          <a:p>
            <a:pPr marL="0" marR="0" lvl="0" indent="0" algn="l" defTabSz="914400" rtl="0" eaLnBrk="0" fontAlgn="t" latinLnBrk="0" hangingPunct="0">
              <a:lnSpc>
                <a:spcPct val="100000"/>
              </a:lnSpc>
              <a:spcBef>
                <a:spcPct val="0"/>
              </a:spcBef>
              <a:spcAft>
                <a:spcPct val="0"/>
              </a:spcAft>
              <a:buClrTx/>
              <a:buSzTx/>
              <a:buFontTx/>
              <a:buNone/>
              <a:tabLst/>
            </a:pPr>
            <a:br>
              <a:rPr kumimoji="0" lang="ru-RU" altLang="ru-RU" sz="900" b="0" i="0" u="none" strike="noStrike" cap="none" normalizeH="0" baseline="0">
                <a:ln>
                  <a:noFill/>
                </a:ln>
                <a:solidFill>
                  <a:srgbClr val="000000"/>
                </a:solidFill>
                <a:effectLst/>
                <a:latin typeface="var(--depot-font-text)"/>
              </a:rPr>
            </a:br>
            <a:endParaRPr kumimoji="0" lang="ru-RU" altLang="ru-RU" sz="900" b="0" i="0" u="none" strike="noStrike" cap="none" normalizeH="0" baseline="0">
              <a:ln>
                <a:noFill/>
              </a:ln>
              <a:solidFill>
                <a:srgbClr val="000000"/>
              </a:solidFill>
              <a:effectLst/>
              <a:latin typeface="YS Tex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24" name="Rectangle 25">
            <a:extLst>
              <a:ext uri="{FF2B5EF4-FFF2-40B4-BE49-F238E27FC236}">
                <a16:creationId xmlns:a16="http://schemas.microsoft.com/office/drawing/2014/main" id="{D433571C-64CE-5899-AB2D-6EB19E22586E}"/>
              </a:ext>
            </a:extLst>
          </p:cNvPr>
          <p:cNvSpPr>
            <a:spLocks noChangeArrowheads="1"/>
          </p:cNvSpPr>
          <p:nvPr/>
        </p:nvSpPr>
        <p:spPr bwMode="auto">
          <a:xfrm>
            <a:off x="334799" y="1707923"/>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6348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25" name="Rectangle 26">
            <a:extLst>
              <a:ext uri="{FF2B5EF4-FFF2-40B4-BE49-F238E27FC236}">
                <a16:creationId xmlns:a16="http://schemas.microsoft.com/office/drawing/2014/main" id="{3682403F-CF3C-378C-BD3E-FC59BAD744D5}"/>
              </a:ext>
            </a:extLst>
          </p:cNvPr>
          <p:cNvSpPr>
            <a:spLocks noChangeArrowheads="1"/>
          </p:cNvSpPr>
          <p:nvPr/>
        </p:nvSpPr>
        <p:spPr bwMode="auto">
          <a:xfrm>
            <a:off x="334799" y="1707923"/>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t" anchorCtr="0" compatLnSpc="1">
            <a:prstTxWarp prst="textNoShape">
              <a:avLst/>
            </a:prstTxWarp>
            <a:spAutoFit/>
          </a:bodyPr>
          <a:lstStyle/>
          <a:p>
            <a:pPr marL="0" marR="0" lvl="0" indent="0" algn="l" defTabSz="914400" rtl="0" eaLnBrk="0" fontAlgn="t" latinLnBrk="0" hangingPunct="0">
              <a:lnSpc>
                <a:spcPct val="100000"/>
              </a:lnSpc>
              <a:spcBef>
                <a:spcPct val="0"/>
              </a:spcBef>
              <a:spcAft>
                <a:spcPct val="0"/>
              </a:spcAft>
              <a:buClrTx/>
              <a:buSzTx/>
              <a:buFontTx/>
              <a:buNone/>
              <a:tabLst/>
            </a:pPr>
            <a:br>
              <a:rPr kumimoji="0" lang="ru-RU" altLang="ru-RU" sz="900" b="0" i="0" u="none" strike="noStrike" cap="none" normalizeH="0" baseline="0">
                <a:ln>
                  <a:noFill/>
                </a:ln>
                <a:solidFill>
                  <a:srgbClr val="000000"/>
                </a:solidFill>
                <a:effectLst/>
                <a:latin typeface="var(--depot-font-text)"/>
              </a:rPr>
            </a:br>
            <a:endParaRPr kumimoji="0" lang="ru-RU" altLang="ru-RU" sz="900" b="0" i="0" u="none" strike="noStrike" cap="none" normalizeH="0" baseline="0">
              <a:ln>
                <a:noFill/>
              </a:ln>
              <a:solidFill>
                <a:srgbClr val="000000"/>
              </a:solidFill>
              <a:effectLst/>
              <a:latin typeface="YS Tex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11" name="Прямоугольник 10">
            <a:extLst>
              <a:ext uri="{FF2B5EF4-FFF2-40B4-BE49-F238E27FC236}">
                <a16:creationId xmlns:a16="http://schemas.microsoft.com/office/drawing/2014/main" id="{F6B16A4B-12A5-DB59-9B4F-61CB92164325}"/>
              </a:ext>
            </a:extLst>
          </p:cNvPr>
          <p:cNvSpPr/>
          <p:nvPr/>
        </p:nvSpPr>
        <p:spPr>
          <a:xfrm rot="5400000">
            <a:off x="4943063" y="1796087"/>
            <a:ext cx="3703000" cy="1108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Овал 25">
            <a:extLst>
              <a:ext uri="{FF2B5EF4-FFF2-40B4-BE49-F238E27FC236}">
                <a16:creationId xmlns:a16="http://schemas.microsoft.com/office/drawing/2014/main" id="{01870F9E-AA7A-8579-77A0-DC085695898D}"/>
              </a:ext>
            </a:extLst>
          </p:cNvPr>
          <p:cNvSpPr/>
          <p:nvPr/>
        </p:nvSpPr>
        <p:spPr>
          <a:xfrm>
            <a:off x="5444002" y="536342"/>
            <a:ext cx="3971646" cy="3785491"/>
          </a:xfrm>
          <a:prstGeom prst="ellipse">
            <a:avLst/>
          </a:prstGeom>
          <a:ln/>
        </p:spPr>
        <p:style>
          <a:lnRef idx="0">
            <a:schemeClr val="dk1"/>
          </a:lnRef>
          <a:fillRef idx="3">
            <a:schemeClr val="dk1"/>
          </a:fillRef>
          <a:effectRef idx="3">
            <a:schemeClr val="dk1"/>
          </a:effectRef>
          <a:fontRef idx="minor">
            <a:schemeClr val="lt1"/>
          </a:fontRef>
        </p:style>
        <p:txBody>
          <a:bodyPr rtlCol="0" anchor="ctr"/>
          <a:lstStyle/>
          <a:p>
            <a:pPr algn="ctr"/>
            <a:endParaRPr lang="ru-RU"/>
          </a:p>
        </p:txBody>
      </p:sp>
      <p:sp>
        <p:nvSpPr>
          <p:cNvPr id="27" name="Прямоугольник 26">
            <a:extLst>
              <a:ext uri="{FF2B5EF4-FFF2-40B4-BE49-F238E27FC236}">
                <a16:creationId xmlns:a16="http://schemas.microsoft.com/office/drawing/2014/main" id="{54700CC4-197D-FA8F-D96A-B591EB9E58C9}"/>
              </a:ext>
            </a:extLst>
          </p:cNvPr>
          <p:cNvSpPr/>
          <p:nvPr/>
        </p:nvSpPr>
        <p:spPr>
          <a:xfrm>
            <a:off x="5444002" y="1612832"/>
            <a:ext cx="4149854" cy="1323439"/>
          </a:xfrm>
          <a:prstGeom prst="rect">
            <a:avLst/>
          </a:prstGeom>
          <a:noFill/>
        </p:spPr>
        <p:txBody>
          <a:bodyPr wrap="none" lIns="91440" tIns="45720" rIns="91440" bIns="45720">
            <a:spAutoFit/>
          </a:bodyPr>
          <a:lstStyle/>
          <a:p>
            <a:pPr algn="ctr"/>
            <a:r>
              <a:rPr lang="en-US" sz="40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The Simpsons </a:t>
            </a:r>
            <a:br>
              <a:rPr lang="en-US" sz="40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br>
            <a:r>
              <a:rPr lang="en-US" sz="40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predict the future! </a:t>
            </a:r>
            <a:endParaRPr lang="ru-RU" sz="40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633738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_2024-11-03_16-35-57">
            <a:hlinkClick r:id="" action="ppaction://media"/>
            <a:extLst>
              <a:ext uri="{FF2B5EF4-FFF2-40B4-BE49-F238E27FC236}">
                <a16:creationId xmlns:a16="http://schemas.microsoft.com/office/drawing/2014/main" id="{7A4E63CD-B684-45DA-A661-3E8C28F42D49}"/>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b="24596"/>
          <a:stretch/>
        </p:blipFill>
        <p:spPr>
          <a:xfrm>
            <a:off x="6096001" y="1484874"/>
            <a:ext cx="5622976" cy="3179942"/>
          </a:xfrm>
          <a:prstGeom prst="roundRect">
            <a:avLst>
              <a:gd name="adj" fmla="val 5439"/>
            </a:avLst>
          </a:prstGeom>
          <a:ln>
            <a:noFill/>
          </a:ln>
          <a:effectLst>
            <a:innerShdw blurRad="114300" dist="50800">
              <a:srgbClr val="000000">
                <a:alpha val="0"/>
              </a:srgbClr>
            </a:innerShdw>
          </a:effectLst>
        </p:spPr>
      </p:pic>
      <p:sp>
        <p:nvSpPr>
          <p:cNvPr id="2" name="TextBox 1">
            <a:extLst>
              <a:ext uri="{FF2B5EF4-FFF2-40B4-BE49-F238E27FC236}">
                <a16:creationId xmlns:a16="http://schemas.microsoft.com/office/drawing/2014/main" id="{4AB1E715-C4BB-E632-15E8-B12EE6769CD1}"/>
              </a:ext>
            </a:extLst>
          </p:cNvPr>
          <p:cNvSpPr txBox="1"/>
          <p:nvPr/>
        </p:nvSpPr>
        <p:spPr>
          <a:xfrm>
            <a:off x="5998127" y="4865615"/>
            <a:ext cx="3900881" cy="615553"/>
          </a:xfrm>
          <a:prstGeom prst="rect">
            <a:avLst/>
          </a:prstGeom>
          <a:noFill/>
        </p:spPr>
        <p:txBody>
          <a:bodyPr wrap="square" rtlCol="0">
            <a:spAutoFit/>
          </a:bodyPr>
          <a:lstStyle/>
          <a:p>
            <a:r>
              <a:rPr lang="ru-RU" dirty="0">
                <a:latin typeface="Bahnschrift SemiBold SemiConden" panose="020B0502040204020203" pitchFamily="34" charset="0"/>
              </a:rPr>
              <a:t>«</a:t>
            </a:r>
            <a:r>
              <a:rPr lang="en-US" sz="1800" b="0" i="0" dirty="0">
                <a:solidFill>
                  <a:schemeClr val="tx1"/>
                </a:solidFill>
                <a:effectLst/>
                <a:latin typeface="Bahnschrift SemiBold SemiConden" panose="020B0502040204020203" pitchFamily="34" charset="0"/>
              </a:rPr>
              <a:t>New York vs. Homer Simpson</a:t>
            </a:r>
            <a:r>
              <a:rPr lang="ru-RU" sz="1800" b="0" i="0" dirty="0">
                <a:solidFill>
                  <a:schemeClr val="tx1"/>
                </a:solidFill>
                <a:effectLst/>
                <a:latin typeface="Bahnschrift SemiBold SemiConden" panose="020B0502040204020203" pitchFamily="34" charset="0"/>
              </a:rPr>
              <a:t>»</a:t>
            </a:r>
            <a:endParaRPr lang="en-US" dirty="0">
              <a:latin typeface="Bahnschrift SemiBold SemiConden" panose="020B0502040204020203" pitchFamily="34" charset="0"/>
            </a:endParaRPr>
          </a:p>
          <a:p>
            <a:r>
              <a:rPr lang="en-US" sz="1600" dirty="0">
                <a:solidFill>
                  <a:schemeClr val="tx1">
                    <a:lumMod val="85000"/>
                  </a:schemeClr>
                </a:solidFill>
                <a:latin typeface="Bahnschrift SemiBold SemiConden" panose="020B0502040204020203" pitchFamily="34" charset="0"/>
              </a:rPr>
              <a:t>episode 9, season 1</a:t>
            </a:r>
            <a:endParaRPr lang="ru-RU" sz="1600" dirty="0">
              <a:solidFill>
                <a:schemeClr val="tx1">
                  <a:lumMod val="85000"/>
                </a:schemeClr>
              </a:solidFill>
              <a:latin typeface="Bahnschrift SemiBold SemiConden" panose="020B0502040204020203" pitchFamily="34" charset="0"/>
            </a:endParaRPr>
          </a:p>
        </p:txBody>
      </p:sp>
      <p:sp>
        <p:nvSpPr>
          <p:cNvPr id="7" name="Прямоугольник 6">
            <a:extLst>
              <a:ext uri="{FF2B5EF4-FFF2-40B4-BE49-F238E27FC236}">
                <a16:creationId xmlns:a16="http://schemas.microsoft.com/office/drawing/2014/main" id="{E66A386C-3784-024E-F45B-9C42AC06E9BA}"/>
              </a:ext>
            </a:extLst>
          </p:cNvPr>
          <p:cNvSpPr/>
          <p:nvPr/>
        </p:nvSpPr>
        <p:spPr>
          <a:xfrm>
            <a:off x="473023" y="1050517"/>
            <a:ext cx="4996599" cy="1323439"/>
          </a:xfrm>
          <a:prstGeom prst="rect">
            <a:avLst/>
          </a:prstGeom>
          <a:noFill/>
        </p:spPr>
        <p:txBody>
          <a:bodyPr wrap="square" lIns="91440" tIns="45720" rIns="91440" bIns="45720">
            <a:spAutoFit/>
          </a:bodyPr>
          <a:lstStyle/>
          <a:p>
            <a:r>
              <a:rPr lang="en-U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Bahnschrift SemiBold SemiConden" panose="020B0502040204020203" pitchFamily="34" charset="0"/>
              </a:rPr>
              <a:t>ATTACK ON THE TWIN TOWERS</a:t>
            </a:r>
          </a:p>
        </p:txBody>
      </p:sp>
      <p:sp>
        <p:nvSpPr>
          <p:cNvPr id="11" name="TextBox 10">
            <a:extLst>
              <a:ext uri="{FF2B5EF4-FFF2-40B4-BE49-F238E27FC236}">
                <a16:creationId xmlns:a16="http://schemas.microsoft.com/office/drawing/2014/main" id="{147A4FE4-F585-AA5F-89CC-0D7390C1286F}"/>
              </a:ext>
            </a:extLst>
          </p:cNvPr>
          <p:cNvSpPr txBox="1"/>
          <p:nvPr/>
        </p:nvSpPr>
        <p:spPr>
          <a:xfrm>
            <a:off x="746768" y="2544826"/>
            <a:ext cx="4914517" cy="3016210"/>
          </a:xfrm>
          <a:prstGeom prst="rect">
            <a:avLst/>
          </a:prstGeom>
          <a:noFill/>
        </p:spPr>
        <p:txBody>
          <a:bodyPr wrap="square">
            <a:spAutoFit/>
          </a:bodyPr>
          <a:lstStyle/>
          <a:p>
            <a:pPr algn="just">
              <a:spcBef>
                <a:spcPts val="1200"/>
              </a:spcBef>
            </a:pPr>
            <a:r>
              <a:rPr lang="en-US" sz="1800" b="0" i="0" dirty="0">
                <a:solidFill>
                  <a:schemeClr val="tx1"/>
                </a:solidFill>
                <a:effectLst/>
                <a:latin typeface="Helvetica Neue"/>
              </a:rPr>
              <a:t>In this episode, Bart stands next to a magazine advertising $9 tickets against the backdrop of the twin Towers. Together they form the date 9.11. In addition, Lisa gets a triangle of hair, which many researchers associate with the pyramid of the All-seeing Eye. And in Bart's hand is a bill with a symbol that looks like Freemason money.</a:t>
            </a:r>
          </a:p>
          <a:p>
            <a:pPr>
              <a:spcBef>
                <a:spcPts val="1200"/>
              </a:spcBef>
            </a:pPr>
            <a:r>
              <a:rPr lang="en-US" sz="1800" i="0" dirty="0">
                <a:solidFill>
                  <a:schemeClr val="tx1"/>
                </a:solidFill>
                <a:effectLst/>
                <a:latin typeface="Helvetica Neue"/>
              </a:rPr>
              <a:t>Release: 1997</a:t>
            </a:r>
            <a:br>
              <a:rPr lang="en-US" sz="1800" i="0" dirty="0">
                <a:solidFill>
                  <a:schemeClr val="tx1"/>
                </a:solidFill>
                <a:effectLst/>
                <a:latin typeface="Helvetica Neue"/>
              </a:rPr>
            </a:br>
            <a:r>
              <a:rPr lang="en-US" sz="1800" i="0" dirty="0">
                <a:solidFill>
                  <a:schemeClr val="tx1"/>
                </a:solidFill>
                <a:effectLst/>
                <a:latin typeface="Helvetica Neue"/>
              </a:rPr>
              <a:t>When it came true: </a:t>
            </a:r>
            <a:r>
              <a:rPr lang="en-US" sz="1800" b="0" i="0" dirty="0">
                <a:solidFill>
                  <a:schemeClr val="tx1"/>
                </a:solidFill>
                <a:effectLst/>
                <a:latin typeface="Helvetica Neue"/>
              </a:rPr>
              <a:t>2001</a:t>
            </a:r>
            <a:endParaRPr lang="ru-RU" sz="1800" i="0" dirty="0">
              <a:solidFill>
                <a:schemeClr val="tx1"/>
              </a:solidFill>
              <a:effectLst/>
              <a:latin typeface="Helvetica Neue"/>
            </a:endParaRPr>
          </a:p>
        </p:txBody>
      </p:sp>
      <p:cxnSp>
        <p:nvCxnSpPr>
          <p:cNvPr id="13" name="Прямая соединительная линия 12">
            <a:extLst>
              <a:ext uri="{FF2B5EF4-FFF2-40B4-BE49-F238E27FC236}">
                <a16:creationId xmlns:a16="http://schemas.microsoft.com/office/drawing/2014/main" id="{2EE0AE52-66B9-77E2-B1BB-43032A4F732B}"/>
              </a:ext>
            </a:extLst>
          </p:cNvPr>
          <p:cNvCxnSpPr>
            <a:cxnSpLocks/>
          </p:cNvCxnSpPr>
          <p:nvPr/>
        </p:nvCxnSpPr>
        <p:spPr>
          <a:xfrm>
            <a:off x="587229" y="2608976"/>
            <a:ext cx="0" cy="287219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4795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4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_2024-11-03_17-18-17">
            <a:hlinkClick r:id="" action="ppaction://media"/>
            <a:extLst>
              <a:ext uri="{FF2B5EF4-FFF2-40B4-BE49-F238E27FC236}">
                <a16:creationId xmlns:a16="http://schemas.microsoft.com/office/drawing/2014/main" id="{E485C0C3-D0A0-D0A5-9FBE-08CBA1F8C9BC}"/>
              </a:ext>
            </a:extLst>
          </p:cNvPr>
          <p:cNvPicPr>
            <a:picLocks noChangeAspect="1"/>
          </p:cNvPicPr>
          <p:nvPr>
            <a:videoFile r:link="rId1"/>
            <p:extLst>
              <p:ext uri="{DAA4B4D4-6D71-4841-9C94-3DE7FCFB9230}">
                <p14:media xmlns:p14="http://schemas.microsoft.com/office/powerpoint/2010/main" r:embed="rId2">
                  <p14:trim st="5768" end="6766.3333"/>
                </p14:media>
              </p:ext>
            </p:extLst>
          </p:nvPr>
        </p:nvPicPr>
        <p:blipFill>
          <a:blip r:embed="rId4"/>
          <a:srcRect r="9376"/>
          <a:stretch/>
        </p:blipFill>
        <p:spPr>
          <a:xfrm>
            <a:off x="6096000" y="1484873"/>
            <a:ext cx="5622976" cy="3179943"/>
          </a:xfrm>
          <a:prstGeom prst="roundRect">
            <a:avLst>
              <a:gd name="adj" fmla="val 5439"/>
            </a:avLst>
          </a:prstGeom>
          <a:ln>
            <a:noFill/>
          </a:ln>
          <a:effectLst>
            <a:innerShdw blurRad="114300" dist="50800">
              <a:srgbClr val="000000">
                <a:alpha val="0"/>
              </a:srgbClr>
            </a:innerShdw>
          </a:effectLst>
        </p:spPr>
      </p:pic>
      <p:sp>
        <p:nvSpPr>
          <p:cNvPr id="2" name="TextBox 1">
            <a:extLst>
              <a:ext uri="{FF2B5EF4-FFF2-40B4-BE49-F238E27FC236}">
                <a16:creationId xmlns:a16="http://schemas.microsoft.com/office/drawing/2014/main" id="{4AB1E715-C4BB-E632-15E8-B12EE6769CD1}"/>
              </a:ext>
            </a:extLst>
          </p:cNvPr>
          <p:cNvSpPr txBox="1"/>
          <p:nvPr/>
        </p:nvSpPr>
        <p:spPr>
          <a:xfrm>
            <a:off x="5998127" y="4865615"/>
            <a:ext cx="3900881" cy="615553"/>
          </a:xfrm>
          <a:prstGeom prst="rect">
            <a:avLst/>
          </a:prstGeom>
          <a:noFill/>
        </p:spPr>
        <p:txBody>
          <a:bodyPr wrap="square" rtlCol="0">
            <a:spAutoFit/>
          </a:bodyPr>
          <a:lstStyle/>
          <a:p>
            <a:r>
              <a:rPr lang="ru-RU" dirty="0">
                <a:latin typeface="Bahnschrift SemiBold SemiConden" panose="020B0502040204020203" pitchFamily="34" charset="0"/>
              </a:rPr>
              <a:t>«</a:t>
            </a:r>
            <a:r>
              <a:rPr lang="en-US" dirty="0">
                <a:latin typeface="Bahnschrift SemiBold SemiConden" panose="020B0502040204020203" pitchFamily="34" charset="0"/>
              </a:rPr>
              <a:t>They Saved Lisa's Brain</a:t>
            </a:r>
            <a:r>
              <a:rPr lang="ru-RU" sz="1800" b="0" i="0" dirty="0">
                <a:solidFill>
                  <a:schemeClr val="tx1"/>
                </a:solidFill>
                <a:effectLst/>
                <a:latin typeface="Bahnschrift SemiBold SemiConden" panose="020B0502040204020203" pitchFamily="34" charset="0"/>
              </a:rPr>
              <a:t>»</a:t>
            </a:r>
            <a:endParaRPr lang="en-US" dirty="0">
              <a:latin typeface="Bahnschrift SemiBold SemiConden" panose="020B0502040204020203" pitchFamily="34" charset="0"/>
            </a:endParaRPr>
          </a:p>
          <a:p>
            <a:r>
              <a:rPr lang="en-US" sz="1600" dirty="0">
                <a:solidFill>
                  <a:schemeClr val="tx1">
                    <a:lumMod val="85000"/>
                  </a:schemeClr>
                </a:solidFill>
                <a:latin typeface="Bahnschrift SemiBold SemiConden" panose="020B0502040204020203" pitchFamily="34" charset="0"/>
              </a:rPr>
              <a:t>episode 2</a:t>
            </a:r>
            <a:r>
              <a:rPr lang="ru-RU" sz="1600" dirty="0">
                <a:solidFill>
                  <a:schemeClr val="tx1">
                    <a:lumMod val="85000"/>
                  </a:schemeClr>
                </a:solidFill>
                <a:latin typeface="Bahnschrift SemiBold SemiConden" panose="020B0502040204020203" pitchFamily="34" charset="0"/>
              </a:rPr>
              <a:t>2</a:t>
            </a:r>
            <a:r>
              <a:rPr lang="en-US" sz="1600" dirty="0">
                <a:solidFill>
                  <a:schemeClr val="tx1">
                    <a:lumMod val="85000"/>
                  </a:schemeClr>
                </a:solidFill>
                <a:latin typeface="Bahnschrift SemiBold SemiConden" panose="020B0502040204020203" pitchFamily="34" charset="0"/>
              </a:rPr>
              <a:t>, season </a:t>
            </a:r>
            <a:r>
              <a:rPr lang="ru-RU" sz="1600" dirty="0">
                <a:solidFill>
                  <a:schemeClr val="tx1">
                    <a:lumMod val="85000"/>
                  </a:schemeClr>
                </a:solidFill>
                <a:latin typeface="Bahnschrift SemiBold SemiConden" panose="020B0502040204020203" pitchFamily="34" charset="0"/>
              </a:rPr>
              <a:t>10</a:t>
            </a:r>
          </a:p>
        </p:txBody>
      </p:sp>
      <p:sp>
        <p:nvSpPr>
          <p:cNvPr id="7" name="Прямоугольник 6">
            <a:extLst>
              <a:ext uri="{FF2B5EF4-FFF2-40B4-BE49-F238E27FC236}">
                <a16:creationId xmlns:a16="http://schemas.microsoft.com/office/drawing/2014/main" id="{E66A386C-3784-024E-F45B-9C42AC06E9BA}"/>
              </a:ext>
            </a:extLst>
          </p:cNvPr>
          <p:cNvSpPr/>
          <p:nvPr/>
        </p:nvSpPr>
        <p:spPr>
          <a:xfrm>
            <a:off x="473023" y="1050517"/>
            <a:ext cx="4996599" cy="1323439"/>
          </a:xfrm>
          <a:prstGeom prst="rect">
            <a:avLst/>
          </a:prstGeom>
          <a:noFill/>
        </p:spPr>
        <p:txBody>
          <a:bodyPr wrap="square" lIns="91440" tIns="45720" rIns="91440" bIns="45720">
            <a:spAutoFit/>
          </a:bodyPr>
          <a:lstStyle/>
          <a:p>
            <a:r>
              <a:rPr lang="en-U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Bahnschrift SemiBold SemiConden" panose="020B0502040204020203" pitchFamily="34" charset="0"/>
              </a:rPr>
              <a:t>THE DONUT-SHAPED UNIVERSE</a:t>
            </a:r>
          </a:p>
        </p:txBody>
      </p:sp>
      <p:sp>
        <p:nvSpPr>
          <p:cNvPr id="11" name="TextBox 10">
            <a:extLst>
              <a:ext uri="{FF2B5EF4-FFF2-40B4-BE49-F238E27FC236}">
                <a16:creationId xmlns:a16="http://schemas.microsoft.com/office/drawing/2014/main" id="{147A4FE4-F585-AA5F-89CC-0D7390C1286F}"/>
              </a:ext>
            </a:extLst>
          </p:cNvPr>
          <p:cNvSpPr txBox="1"/>
          <p:nvPr/>
        </p:nvSpPr>
        <p:spPr>
          <a:xfrm>
            <a:off x="746768" y="2544826"/>
            <a:ext cx="4914517" cy="3293209"/>
          </a:xfrm>
          <a:prstGeom prst="rect">
            <a:avLst/>
          </a:prstGeom>
          <a:noFill/>
        </p:spPr>
        <p:txBody>
          <a:bodyPr wrap="square">
            <a:spAutoFit/>
          </a:bodyPr>
          <a:lstStyle/>
          <a:p>
            <a:pPr algn="just">
              <a:spcBef>
                <a:spcPts val="1200"/>
              </a:spcBef>
            </a:pPr>
            <a:r>
              <a:rPr lang="en-US" sz="1800" b="0" i="0" dirty="0">
                <a:solidFill>
                  <a:schemeClr val="tx1"/>
                </a:solidFill>
                <a:effectLst/>
                <a:latin typeface="Helvetica Neue"/>
              </a:rPr>
              <a:t>In 1999, the scientist Stephen Hawking tells Homer about the "vast" universe. He described it as a doughnut. In 2003, scientists using the WMAP spacecraft obtained data on the microwave background of space left in the universe after the Big Bang. Describing the theoretical shape of a closed universe, they said that it looks like a circle with a hole in the center.</a:t>
            </a:r>
          </a:p>
          <a:p>
            <a:pPr>
              <a:spcBef>
                <a:spcPts val="1200"/>
              </a:spcBef>
            </a:pPr>
            <a:r>
              <a:rPr lang="en-US" sz="1800" i="0" dirty="0">
                <a:solidFill>
                  <a:schemeClr val="tx1"/>
                </a:solidFill>
                <a:effectLst/>
                <a:latin typeface="Helvetica Neue"/>
              </a:rPr>
              <a:t>Release: 1999</a:t>
            </a:r>
            <a:br>
              <a:rPr lang="en-US" sz="1800" i="0" dirty="0">
                <a:solidFill>
                  <a:schemeClr val="tx1"/>
                </a:solidFill>
                <a:effectLst/>
                <a:latin typeface="Helvetica Neue"/>
              </a:rPr>
            </a:br>
            <a:r>
              <a:rPr lang="en-US" sz="1800" i="0" dirty="0">
                <a:solidFill>
                  <a:schemeClr val="tx1"/>
                </a:solidFill>
                <a:effectLst/>
                <a:latin typeface="Helvetica Neue"/>
              </a:rPr>
              <a:t>When it came true: </a:t>
            </a:r>
            <a:r>
              <a:rPr lang="en-US" sz="1800" b="0" i="0" dirty="0">
                <a:solidFill>
                  <a:schemeClr val="tx1"/>
                </a:solidFill>
                <a:effectLst/>
                <a:latin typeface="Helvetica Neue"/>
              </a:rPr>
              <a:t>2003</a:t>
            </a:r>
            <a:endParaRPr lang="ru-RU" sz="1800" i="0" dirty="0">
              <a:solidFill>
                <a:schemeClr val="tx1"/>
              </a:solidFill>
              <a:effectLst/>
              <a:latin typeface="Helvetica Neue"/>
            </a:endParaRPr>
          </a:p>
        </p:txBody>
      </p:sp>
      <p:cxnSp>
        <p:nvCxnSpPr>
          <p:cNvPr id="13" name="Прямая соединительная линия 12">
            <a:extLst>
              <a:ext uri="{FF2B5EF4-FFF2-40B4-BE49-F238E27FC236}">
                <a16:creationId xmlns:a16="http://schemas.microsoft.com/office/drawing/2014/main" id="{2EE0AE52-66B9-77E2-B1BB-43032A4F732B}"/>
              </a:ext>
            </a:extLst>
          </p:cNvPr>
          <p:cNvCxnSpPr>
            <a:cxnSpLocks/>
          </p:cNvCxnSpPr>
          <p:nvPr/>
        </p:nvCxnSpPr>
        <p:spPr>
          <a:xfrm>
            <a:off x="587229" y="2608976"/>
            <a:ext cx="0" cy="315426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7553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7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_2024-11-03_17-25-55">
            <a:hlinkClick r:id="" action="ppaction://media"/>
            <a:extLst>
              <a:ext uri="{FF2B5EF4-FFF2-40B4-BE49-F238E27FC236}">
                <a16:creationId xmlns:a16="http://schemas.microsoft.com/office/drawing/2014/main" id="{3C0DAAF7-C04E-AE27-B648-913CA1D05E92}"/>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9072" b="12180"/>
          <a:stretch/>
        </p:blipFill>
        <p:spPr>
          <a:xfrm>
            <a:off x="6095999" y="1501973"/>
            <a:ext cx="5622975" cy="3162843"/>
          </a:xfrm>
          <a:prstGeom prst="roundRect">
            <a:avLst>
              <a:gd name="adj" fmla="val 5439"/>
            </a:avLst>
          </a:prstGeom>
          <a:ln>
            <a:noFill/>
          </a:ln>
          <a:effectLst>
            <a:innerShdw blurRad="114300" dist="50800">
              <a:srgbClr val="000000">
                <a:alpha val="0"/>
              </a:srgbClr>
            </a:innerShdw>
          </a:effectLst>
        </p:spPr>
      </p:pic>
      <p:sp>
        <p:nvSpPr>
          <p:cNvPr id="2" name="TextBox 1">
            <a:extLst>
              <a:ext uri="{FF2B5EF4-FFF2-40B4-BE49-F238E27FC236}">
                <a16:creationId xmlns:a16="http://schemas.microsoft.com/office/drawing/2014/main" id="{4AB1E715-C4BB-E632-15E8-B12EE6769CD1}"/>
              </a:ext>
            </a:extLst>
          </p:cNvPr>
          <p:cNvSpPr txBox="1"/>
          <p:nvPr/>
        </p:nvSpPr>
        <p:spPr>
          <a:xfrm>
            <a:off x="5998127" y="4865615"/>
            <a:ext cx="3900881" cy="615553"/>
          </a:xfrm>
          <a:prstGeom prst="rect">
            <a:avLst/>
          </a:prstGeom>
          <a:noFill/>
        </p:spPr>
        <p:txBody>
          <a:bodyPr wrap="square" rtlCol="0">
            <a:spAutoFit/>
          </a:bodyPr>
          <a:lstStyle/>
          <a:p>
            <a:r>
              <a:rPr lang="ru-RU" dirty="0">
                <a:latin typeface="Bahnschrift SemiBold SemiConden" panose="020B0502040204020203" pitchFamily="34" charset="0"/>
              </a:rPr>
              <a:t>«</a:t>
            </a:r>
            <a:r>
              <a:rPr lang="en-US" dirty="0">
                <a:latin typeface="Bahnschrift SemiBold SemiConden" panose="020B0502040204020203" pitchFamily="34" charset="0"/>
              </a:rPr>
              <a:t>Steve </a:t>
            </a:r>
            <a:r>
              <a:rPr lang="en-US" dirty="0" err="1">
                <a:latin typeface="Bahnschrift SemiBold SemiConden" panose="020B0502040204020203" pitchFamily="34" charset="0"/>
              </a:rPr>
              <a:t>Pringfield</a:t>
            </a:r>
            <a:r>
              <a:rPr lang="ru-RU" sz="1800" b="0" i="0" dirty="0">
                <a:solidFill>
                  <a:schemeClr val="tx1"/>
                </a:solidFill>
                <a:effectLst/>
                <a:latin typeface="Bahnschrift SemiBold SemiConden" panose="020B0502040204020203" pitchFamily="34" charset="0"/>
              </a:rPr>
              <a:t>»</a:t>
            </a:r>
            <a:endParaRPr lang="en-US" dirty="0">
              <a:latin typeface="Bahnschrift SemiBold SemiConden" panose="020B0502040204020203" pitchFamily="34" charset="0"/>
            </a:endParaRPr>
          </a:p>
          <a:p>
            <a:r>
              <a:rPr lang="en-US" sz="1600" dirty="0">
                <a:solidFill>
                  <a:schemeClr val="tx1">
                    <a:lumMod val="85000"/>
                  </a:schemeClr>
                </a:solidFill>
                <a:latin typeface="Bahnschrift SemiBold SemiConden" panose="020B0502040204020203" pitchFamily="34" charset="0"/>
              </a:rPr>
              <a:t>episode </a:t>
            </a:r>
            <a:r>
              <a:rPr lang="ru-RU" sz="1600" dirty="0">
                <a:solidFill>
                  <a:schemeClr val="tx1">
                    <a:lumMod val="85000"/>
                  </a:schemeClr>
                </a:solidFill>
                <a:latin typeface="Bahnschrift SemiBold SemiConden" panose="020B0502040204020203" pitchFamily="34" charset="0"/>
              </a:rPr>
              <a:t>5</a:t>
            </a:r>
            <a:r>
              <a:rPr lang="en-US" sz="1600" dirty="0">
                <a:solidFill>
                  <a:schemeClr val="tx1">
                    <a:lumMod val="85000"/>
                  </a:schemeClr>
                </a:solidFill>
                <a:latin typeface="Bahnschrift SemiBold SemiConden" panose="020B0502040204020203" pitchFamily="34" charset="0"/>
              </a:rPr>
              <a:t>, season </a:t>
            </a:r>
            <a:r>
              <a:rPr lang="ru-RU" sz="1600" dirty="0">
                <a:solidFill>
                  <a:schemeClr val="tx1">
                    <a:lumMod val="85000"/>
                  </a:schemeClr>
                </a:solidFill>
                <a:latin typeface="Bahnschrift SemiBold SemiConden" panose="020B0502040204020203" pitchFamily="34" charset="0"/>
              </a:rPr>
              <a:t>10</a:t>
            </a:r>
          </a:p>
        </p:txBody>
      </p:sp>
      <p:sp>
        <p:nvSpPr>
          <p:cNvPr id="7" name="Прямоугольник 6">
            <a:extLst>
              <a:ext uri="{FF2B5EF4-FFF2-40B4-BE49-F238E27FC236}">
                <a16:creationId xmlns:a16="http://schemas.microsoft.com/office/drawing/2014/main" id="{E66A386C-3784-024E-F45B-9C42AC06E9BA}"/>
              </a:ext>
            </a:extLst>
          </p:cNvPr>
          <p:cNvSpPr/>
          <p:nvPr/>
        </p:nvSpPr>
        <p:spPr>
          <a:xfrm>
            <a:off x="473023" y="1050517"/>
            <a:ext cx="4996599" cy="1323439"/>
          </a:xfrm>
          <a:prstGeom prst="rect">
            <a:avLst/>
          </a:prstGeom>
          <a:noFill/>
        </p:spPr>
        <p:txBody>
          <a:bodyPr wrap="square" lIns="91440" tIns="45720" rIns="91440" bIns="45720">
            <a:spAutoFit/>
          </a:bodyPr>
          <a:lstStyle/>
          <a:p>
            <a:r>
              <a:rPr lang="en-U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Bahnschrift SemiBold SemiConden" panose="020B0502040204020203" pitchFamily="34" charset="0"/>
              </a:rPr>
              <a:t>WHITE TIGER ATTACK ON ROY HORN</a:t>
            </a:r>
          </a:p>
        </p:txBody>
      </p:sp>
      <p:sp>
        <p:nvSpPr>
          <p:cNvPr id="11" name="TextBox 10">
            <a:extLst>
              <a:ext uri="{FF2B5EF4-FFF2-40B4-BE49-F238E27FC236}">
                <a16:creationId xmlns:a16="http://schemas.microsoft.com/office/drawing/2014/main" id="{147A4FE4-F585-AA5F-89CC-0D7390C1286F}"/>
              </a:ext>
            </a:extLst>
          </p:cNvPr>
          <p:cNvSpPr txBox="1"/>
          <p:nvPr/>
        </p:nvSpPr>
        <p:spPr>
          <a:xfrm>
            <a:off x="746768" y="2544826"/>
            <a:ext cx="4914517" cy="3016210"/>
          </a:xfrm>
          <a:prstGeom prst="rect">
            <a:avLst/>
          </a:prstGeom>
          <a:noFill/>
        </p:spPr>
        <p:txBody>
          <a:bodyPr wrap="square">
            <a:spAutoFit/>
          </a:bodyPr>
          <a:lstStyle/>
          <a:p>
            <a:pPr algn="just">
              <a:spcBef>
                <a:spcPts val="1200"/>
              </a:spcBef>
            </a:pPr>
            <a:r>
              <a:rPr lang="en-US" sz="1800" b="0" i="0" dirty="0">
                <a:solidFill>
                  <a:schemeClr val="tx1"/>
                </a:solidFill>
                <a:effectLst/>
                <a:latin typeface="Helvetica Neue"/>
              </a:rPr>
              <a:t>Springfield legalized gambling, and Mr. Burns opened a casino. It featured animal trainers Gunther and Ernst, who parodied Siegfried Fischbacher and Roy Horn's performances in Las Vegas. During the performance, a white tiger attacked one of the trainers.</a:t>
            </a:r>
            <a:r>
              <a:rPr lang="ru-RU" sz="1800" b="0" i="0" dirty="0">
                <a:solidFill>
                  <a:schemeClr val="tx1"/>
                </a:solidFill>
                <a:effectLst/>
                <a:latin typeface="Helvetica Neue"/>
              </a:rPr>
              <a:t> </a:t>
            </a:r>
            <a:r>
              <a:rPr lang="en-US" sz="1800" b="0" i="0" dirty="0">
                <a:solidFill>
                  <a:schemeClr val="tx1"/>
                </a:solidFill>
                <a:effectLst/>
                <a:latin typeface="Helvetica Neue"/>
              </a:rPr>
              <a:t>In reality, Horn was attacked by a seven-year-old white Bengal tiger named </a:t>
            </a:r>
            <a:r>
              <a:rPr lang="en-US" sz="1800" b="0" i="0" dirty="0" err="1">
                <a:solidFill>
                  <a:schemeClr val="tx1"/>
                </a:solidFill>
                <a:effectLst/>
                <a:latin typeface="Helvetica Neue"/>
              </a:rPr>
              <a:t>Montecor</a:t>
            </a:r>
            <a:r>
              <a:rPr lang="en-US" sz="1800" b="0" i="0" dirty="0">
                <a:solidFill>
                  <a:schemeClr val="tx1"/>
                </a:solidFill>
                <a:effectLst/>
                <a:latin typeface="Helvetica Neue"/>
              </a:rPr>
              <a:t>.</a:t>
            </a:r>
          </a:p>
          <a:p>
            <a:pPr>
              <a:spcBef>
                <a:spcPts val="1200"/>
              </a:spcBef>
            </a:pPr>
            <a:r>
              <a:rPr lang="en-US" sz="1800" i="0" dirty="0">
                <a:solidFill>
                  <a:schemeClr val="tx1"/>
                </a:solidFill>
                <a:effectLst/>
                <a:latin typeface="Helvetica Neue"/>
              </a:rPr>
              <a:t>Release: 199</a:t>
            </a:r>
            <a:r>
              <a:rPr lang="ru-RU" sz="1800" i="0" dirty="0">
                <a:solidFill>
                  <a:schemeClr val="tx1"/>
                </a:solidFill>
                <a:effectLst/>
                <a:latin typeface="Helvetica Neue"/>
              </a:rPr>
              <a:t>3</a:t>
            </a:r>
            <a:br>
              <a:rPr lang="en-US" sz="1800" i="0" dirty="0">
                <a:solidFill>
                  <a:schemeClr val="tx1"/>
                </a:solidFill>
                <a:effectLst/>
                <a:latin typeface="Helvetica Neue"/>
              </a:rPr>
            </a:br>
            <a:r>
              <a:rPr lang="en-US" sz="1800" i="0" dirty="0">
                <a:solidFill>
                  <a:schemeClr val="tx1"/>
                </a:solidFill>
                <a:effectLst/>
                <a:latin typeface="Helvetica Neue"/>
              </a:rPr>
              <a:t>When it came true: </a:t>
            </a:r>
            <a:r>
              <a:rPr lang="en-US" sz="1800" b="0" i="0" dirty="0">
                <a:solidFill>
                  <a:schemeClr val="tx1"/>
                </a:solidFill>
                <a:effectLst/>
                <a:latin typeface="Helvetica Neue"/>
              </a:rPr>
              <a:t>2003</a:t>
            </a:r>
            <a:endParaRPr lang="ru-RU" sz="1800" i="0" dirty="0">
              <a:solidFill>
                <a:schemeClr val="tx1"/>
              </a:solidFill>
              <a:effectLst/>
              <a:latin typeface="Helvetica Neue"/>
            </a:endParaRPr>
          </a:p>
        </p:txBody>
      </p:sp>
      <p:cxnSp>
        <p:nvCxnSpPr>
          <p:cNvPr id="13" name="Прямая соединительная линия 12">
            <a:extLst>
              <a:ext uri="{FF2B5EF4-FFF2-40B4-BE49-F238E27FC236}">
                <a16:creationId xmlns:a16="http://schemas.microsoft.com/office/drawing/2014/main" id="{2EE0AE52-66B9-77E2-B1BB-43032A4F732B}"/>
              </a:ext>
            </a:extLst>
          </p:cNvPr>
          <p:cNvCxnSpPr>
            <a:cxnSpLocks/>
          </p:cNvCxnSpPr>
          <p:nvPr/>
        </p:nvCxnSpPr>
        <p:spPr>
          <a:xfrm>
            <a:off x="587229" y="2608976"/>
            <a:ext cx="0" cy="287219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1194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7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918846-B4D2-3D4C-8E1C-2AAA6B9094B0}"/>
            </a:ext>
          </a:extLst>
        </p:cNvPr>
        <p:cNvGrpSpPr/>
        <p:nvPr/>
      </p:nvGrpSpPr>
      <p:grpSpPr>
        <a:xfrm>
          <a:off x="0" y="0"/>
          <a:ext cx="0" cy="0"/>
          <a:chOff x="0" y="0"/>
          <a:chExt cx="0" cy="0"/>
        </a:xfrm>
      </p:grpSpPr>
      <p:sp>
        <p:nvSpPr>
          <p:cNvPr id="6" name="Rectangle 2">
            <a:extLst>
              <a:ext uri="{FF2B5EF4-FFF2-40B4-BE49-F238E27FC236}">
                <a16:creationId xmlns:a16="http://schemas.microsoft.com/office/drawing/2014/main" id="{E96CB051-E238-BB36-2E12-1B9D0C54142A}"/>
              </a:ext>
            </a:extLst>
          </p:cNvPr>
          <p:cNvSpPr>
            <a:spLocks noChangeArrowheads="1"/>
          </p:cNvSpPr>
          <p:nvPr/>
        </p:nvSpPr>
        <p:spPr bwMode="auto">
          <a:xfrm>
            <a:off x="152400" y="152400"/>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6348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CA27618D-F018-AB36-391E-E6D722E20F58}"/>
              </a:ext>
            </a:extLst>
          </p:cNvPr>
          <p:cNvSpPr>
            <a:spLocks noChangeArrowheads="1"/>
          </p:cNvSpPr>
          <p:nvPr/>
        </p:nvSpPr>
        <p:spPr bwMode="auto">
          <a:xfrm>
            <a:off x="152400" y="152400"/>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t" anchorCtr="0" compatLnSpc="1">
            <a:prstTxWarp prst="textNoShape">
              <a:avLst/>
            </a:prstTxWarp>
            <a:spAutoFit/>
          </a:bodyPr>
          <a:lstStyle/>
          <a:p>
            <a:pPr marL="0" marR="0" lvl="0" indent="0" algn="l" defTabSz="914400" rtl="0" eaLnBrk="0" fontAlgn="t" latinLnBrk="0" hangingPunct="0">
              <a:lnSpc>
                <a:spcPct val="100000"/>
              </a:lnSpc>
              <a:spcBef>
                <a:spcPct val="0"/>
              </a:spcBef>
              <a:spcAft>
                <a:spcPct val="0"/>
              </a:spcAft>
              <a:buClrTx/>
              <a:buSzTx/>
              <a:buFontTx/>
              <a:buNone/>
              <a:tabLst/>
            </a:pPr>
            <a:br>
              <a:rPr kumimoji="0" lang="ru-RU" altLang="ru-RU" sz="900" b="0" i="0" u="none" strike="noStrike" cap="none" normalizeH="0" baseline="0">
                <a:ln>
                  <a:noFill/>
                </a:ln>
                <a:solidFill>
                  <a:srgbClr val="000000"/>
                </a:solidFill>
                <a:effectLst/>
                <a:latin typeface="var(--depot-font-text)"/>
              </a:rPr>
            </a:br>
            <a:endParaRPr kumimoji="0" lang="ru-RU" altLang="ru-RU" sz="900" b="0" i="0" u="none" strike="noStrike" cap="none" normalizeH="0" baseline="0">
              <a:ln>
                <a:noFill/>
              </a:ln>
              <a:solidFill>
                <a:srgbClr val="000000"/>
              </a:solidFill>
              <a:effectLst/>
              <a:latin typeface="YS Tex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19" name="Заголовок 1">
            <a:extLst>
              <a:ext uri="{FF2B5EF4-FFF2-40B4-BE49-F238E27FC236}">
                <a16:creationId xmlns:a16="http://schemas.microsoft.com/office/drawing/2014/main" id="{AF0DD2A6-94D7-DE3B-4086-303F8926C091}"/>
              </a:ext>
            </a:extLst>
          </p:cNvPr>
          <p:cNvSpPr txBox="1">
            <a:spLocks/>
          </p:cNvSpPr>
          <p:nvPr/>
        </p:nvSpPr>
        <p:spPr>
          <a:xfrm>
            <a:off x="913794" y="48084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j-ea"/>
                <a:cs typeface="Times New Roman" panose="02020603050405020304" pitchFamily="18"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effectLst/>
                <a:latin typeface="Bahnschrift SemiBold SemiConden" panose="020B0502040204020203" pitchFamily="34" charset="0"/>
              </a:rPr>
              <a:t>How do they do it?</a:t>
            </a:r>
          </a:p>
        </p:txBody>
      </p:sp>
      <p:sp>
        <p:nvSpPr>
          <p:cNvPr id="2" name="TextBox 1">
            <a:extLst>
              <a:ext uri="{FF2B5EF4-FFF2-40B4-BE49-F238E27FC236}">
                <a16:creationId xmlns:a16="http://schemas.microsoft.com/office/drawing/2014/main" id="{8DA1C907-3C8D-BB61-A43F-272D6F554D90}"/>
              </a:ext>
            </a:extLst>
          </p:cNvPr>
          <p:cNvSpPr txBox="1"/>
          <p:nvPr/>
        </p:nvSpPr>
        <p:spPr>
          <a:xfrm>
            <a:off x="623456" y="2005445"/>
            <a:ext cx="8260772" cy="3139321"/>
          </a:xfrm>
          <a:prstGeom prst="rect">
            <a:avLst/>
          </a:prstGeom>
          <a:noFill/>
        </p:spPr>
        <p:txBody>
          <a:bodyPr wrap="square" rtlCol="0">
            <a:spAutoFit/>
          </a:bodyPr>
          <a:lstStyle/>
          <a:p>
            <a:pPr algn="just"/>
            <a:r>
              <a:rPr lang="ru-RU" sz="2200" b="0" dirty="0">
                <a:effectLst/>
                <a:latin typeface="Helvetica Neue"/>
              </a:rPr>
              <a:t>«</a:t>
            </a:r>
            <a:r>
              <a:rPr lang="en-US" sz="2200" b="0" dirty="0">
                <a:effectLst/>
                <a:latin typeface="Helvetica Neue"/>
              </a:rPr>
              <a:t>The Simpsons' predictions can be explained by a basic understanding of history and mathematics. If you immerse yourself in history, you can "predict" the future because humanity repeats itself. If you dig into the math, you'll realize that statistically, with 1,000 jokes over almost 800 episodes, it's impossible not to guess what will happen in real life. But people prefer to answer simply: “It’s magic”</a:t>
            </a:r>
            <a:r>
              <a:rPr lang="ru-RU" sz="2200" b="0" dirty="0">
                <a:effectLst/>
                <a:latin typeface="Helvetica Neue"/>
              </a:rPr>
              <a:t>»</a:t>
            </a:r>
            <a:endParaRPr lang="en-US" sz="2200" b="0" dirty="0">
              <a:effectLst/>
              <a:latin typeface="Helvetica Neue"/>
            </a:endParaRPr>
          </a:p>
          <a:p>
            <a:pPr algn="just"/>
            <a:endParaRPr lang="ru-RU" sz="2200" b="0" dirty="0">
              <a:effectLst/>
              <a:latin typeface="Helvetica Neue"/>
            </a:endParaRPr>
          </a:p>
          <a:p>
            <a:pPr algn="just"/>
            <a:r>
              <a:rPr lang="ru-RU" sz="2200" i="1" dirty="0">
                <a:latin typeface="Helvetica Neue"/>
              </a:rPr>
              <a:t>© </a:t>
            </a:r>
            <a:r>
              <a:rPr lang="en-US" sz="2200" b="0" i="1" dirty="0">
                <a:effectLst/>
                <a:latin typeface="Helvetica Neue"/>
              </a:rPr>
              <a:t>Matt Groening</a:t>
            </a:r>
            <a:r>
              <a:rPr lang="en-US" sz="2200" i="1" dirty="0">
                <a:latin typeface="Helvetica Neue"/>
              </a:rPr>
              <a:t> </a:t>
            </a:r>
            <a:endParaRPr lang="ru-RU" sz="2200" i="1" dirty="0"/>
          </a:p>
        </p:txBody>
      </p:sp>
      <p:pic>
        <p:nvPicPr>
          <p:cNvPr id="5" name="Рисунок 4">
            <a:extLst>
              <a:ext uri="{FF2B5EF4-FFF2-40B4-BE49-F238E27FC236}">
                <a16:creationId xmlns:a16="http://schemas.microsoft.com/office/drawing/2014/main" id="{7A8BD5BC-D378-ED10-568A-8D21E1CAAE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89152" y="2691244"/>
            <a:ext cx="3863858" cy="4558145"/>
          </a:xfrm>
          <a:prstGeom prst="rect">
            <a:avLst/>
          </a:prstGeom>
        </p:spPr>
      </p:pic>
    </p:spTree>
    <p:extLst>
      <p:ext uri="{BB962C8B-B14F-4D97-AF65-F5344CB8AC3E}">
        <p14:creationId xmlns:p14="http://schemas.microsoft.com/office/powerpoint/2010/main" val="1431197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Как &quot;Симпсоны&quot; предсказали президентство Дональда Трампа 16 лет назад -  Российская газета">
            <a:extLst>
              <a:ext uri="{FF2B5EF4-FFF2-40B4-BE49-F238E27FC236}">
                <a16:creationId xmlns:a16="http://schemas.microsoft.com/office/drawing/2014/main" id="{AF6587D0-50AD-33BD-0670-59A73EE968B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6671"/>
          <a:stretch/>
        </p:blipFill>
        <p:spPr bwMode="auto">
          <a:xfrm>
            <a:off x="6445830" y="862445"/>
            <a:ext cx="4239987" cy="2352677"/>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7BFBF24-4699-B9AA-1960-AD480835D16C}"/>
              </a:ext>
            </a:extLst>
          </p:cNvPr>
          <p:cNvSpPr txBox="1"/>
          <p:nvPr/>
        </p:nvSpPr>
        <p:spPr>
          <a:xfrm>
            <a:off x="1111825" y="1161620"/>
            <a:ext cx="4634346" cy="1754326"/>
          </a:xfrm>
          <a:prstGeom prst="rect">
            <a:avLst/>
          </a:prstGeom>
          <a:noFill/>
        </p:spPr>
        <p:txBody>
          <a:bodyPr wrap="square" rtlCol="0">
            <a:spAutoFit/>
          </a:bodyPr>
          <a:lstStyle/>
          <a:p>
            <a:pPr algn="just"/>
            <a:r>
              <a:rPr lang="en-US" dirty="0">
                <a:latin typeface="Helvetica Neue"/>
              </a:rPr>
              <a:t>One of the screenwriters said that they did not predict Trump's presidency, but vice versa. The businessman was chosen as the most unlikely candidate for the presidency in order to bring the situation to the point of absurdity.</a:t>
            </a:r>
            <a:endParaRPr lang="ru-RU" dirty="0">
              <a:latin typeface="Helvetica Neue"/>
            </a:endParaRPr>
          </a:p>
        </p:txBody>
      </p:sp>
      <p:sp>
        <p:nvSpPr>
          <p:cNvPr id="6" name="TextBox 5">
            <a:extLst>
              <a:ext uri="{FF2B5EF4-FFF2-40B4-BE49-F238E27FC236}">
                <a16:creationId xmlns:a16="http://schemas.microsoft.com/office/drawing/2014/main" id="{2EDA6096-92CE-C9D1-89FD-C856A6E3959B}"/>
              </a:ext>
            </a:extLst>
          </p:cNvPr>
          <p:cNvSpPr txBox="1"/>
          <p:nvPr/>
        </p:nvSpPr>
        <p:spPr>
          <a:xfrm>
            <a:off x="6143009" y="3815631"/>
            <a:ext cx="4845627" cy="1754326"/>
          </a:xfrm>
          <a:prstGeom prst="rect">
            <a:avLst/>
          </a:prstGeom>
          <a:noFill/>
        </p:spPr>
        <p:txBody>
          <a:bodyPr wrap="square" rtlCol="0">
            <a:spAutoFit/>
          </a:bodyPr>
          <a:lstStyle/>
          <a:p>
            <a:pPr algn="just"/>
            <a:r>
              <a:rPr lang="en-US" dirty="0">
                <a:latin typeface="Helvetica Neue"/>
              </a:rPr>
              <a:t>Simpson referees a match between Brazil and Germany, and the founders of football unexpectedly lose - this is what happened in reality. True, in the cartoon the Germans won with a score of 2:0, but in reality they defeated their opponents, scoring seven goals.</a:t>
            </a:r>
            <a:endParaRPr lang="ru-RU" dirty="0">
              <a:latin typeface="Helvetica Neue"/>
            </a:endParaRPr>
          </a:p>
        </p:txBody>
      </p:sp>
      <p:pic>
        <p:nvPicPr>
          <p:cNvPr id="9" name="Рисунок 8">
            <a:extLst>
              <a:ext uri="{FF2B5EF4-FFF2-40B4-BE49-F238E27FC236}">
                <a16:creationId xmlns:a16="http://schemas.microsoft.com/office/drawing/2014/main" id="{6E3B5CCB-3145-1C27-043B-84BB5CCE5F48}"/>
              </a:ext>
            </a:extLst>
          </p:cNvPr>
          <p:cNvPicPr>
            <a:picLocks noChangeAspect="1"/>
          </p:cNvPicPr>
          <p:nvPr/>
        </p:nvPicPr>
        <p:blipFill>
          <a:blip r:embed="rId3"/>
          <a:stretch>
            <a:fillRect/>
          </a:stretch>
        </p:blipFill>
        <p:spPr>
          <a:xfrm>
            <a:off x="1309005" y="3516456"/>
            <a:ext cx="4239987" cy="2352676"/>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457199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B9D2BCC-F627-6950-4E6B-CB4BB33FA7D6}"/>
              </a:ext>
            </a:extLst>
          </p:cNvPr>
          <p:cNvSpPr txBox="1"/>
          <p:nvPr/>
        </p:nvSpPr>
        <p:spPr>
          <a:xfrm>
            <a:off x="1298655" y="903835"/>
            <a:ext cx="4584839" cy="2031325"/>
          </a:xfrm>
          <a:prstGeom prst="rect">
            <a:avLst/>
          </a:prstGeom>
          <a:noFill/>
        </p:spPr>
        <p:txBody>
          <a:bodyPr wrap="square" rtlCol="0">
            <a:spAutoFit/>
          </a:bodyPr>
          <a:lstStyle/>
          <a:p>
            <a:pPr algn="just"/>
            <a:r>
              <a:rPr lang="en-US" dirty="0">
                <a:latin typeface="Helvetica Neue"/>
              </a:rPr>
              <a:t>As for the Nobel Prize winner Bengt </a:t>
            </a:r>
            <a:r>
              <a:rPr lang="en-US" dirty="0" err="1">
                <a:latin typeface="Helvetica Neue"/>
              </a:rPr>
              <a:t>Holmström</a:t>
            </a:r>
            <a:r>
              <a:rPr lang="en-US" dirty="0">
                <a:latin typeface="Helvetica Neue"/>
              </a:rPr>
              <a:t>, in fact, the “predictions” from “The Simpsons” have no statute of limitations, so by listing a number of outstanding scientists, politicians and writers, sooner or later you will come up with future winners</a:t>
            </a:r>
            <a:r>
              <a:rPr lang="ru-RU" dirty="0">
                <a:latin typeface="Helvetica Neue"/>
              </a:rPr>
              <a:t>.</a:t>
            </a:r>
          </a:p>
        </p:txBody>
      </p:sp>
      <p:pic>
        <p:nvPicPr>
          <p:cNvPr id="7" name="Рисунок 6">
            <a:extLst>
              <a:ext uri="{FF2B5EF4-FFF2-40B4-BE49-F238E27FC236}">
                <a16:creationId xmlns:a16="http://schemas.microsoft.com/office/drawing/2014/main" id="{B991F300-FF8C-2A15-1B28-06AA6B0FC69B}"/>
              </a:ext>
            </a:extLst>
          </p:cNvPr>
          <p:cNvPicPr>
            <a:picLocks noChangeAspect="1"/>
          </p:cNvPicPr>
          <p:nvPr/>
        </p:nvPicPr>
        <p:blipFill>
          <a:blip r:embed="rId2"/>
          <a:stretch>
            <a:fillRect/>
          </a:stretch>
        </p:blipFill>
        <p:spPr>
          <a:xfrm>
            <a:off x="6495543" y="826126"/>
            <a:ext cx="4397802" cy="258519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8" name="TextBox 7">
            <a:extLst>
              <a:ext uri="{FF2B5EF4-FFF2-40B4-BE49-F238E27FC236}">
                <a16:creationId xmlns:a16="http://schemas.microsoft.com/office/drawing/2014/main" id="{1C55DBAD-3877-BE66-098F-E54DE2036047}"/>
              </a:ext>
            </a:extLst>
          </p:cNvPr>
          <p:cNvSpPr txBox="1"/>
          <p:nvPr/>
        </p:nvSpPr>
        <p:spPr>
          <a:xfrm>
            <a:off x="6294442" y="4156014"/>
            <a:ext cx="4584839" cy="1200329"/>
          </a:xfrm>
          <a:prstGeom prst="rect">
            <a:avLst/>
          </a:prstGeom>
          <a:noFill/>
        </p:spPr>
        <p:txBody>
          <a:bodyPr wrap="square" rtlCol="0">
            <a:spAutoFit/>
          </a:bodyPr>
          <a:lstStyle/>
          <a:p>
            <a:r>
              <a:rPr lang="ru-RU" dirty="0">
                <a:latin typeface="Helvetica Neue"/>
              </a:rPr>
              <a:t> </a:t>
            </a:r>
            <a:r>
              <a:rPr lang="en-US" dirty="0">
                <a:latin typeface="Helvetica Neue"/>
              </a:rPr>
              <a:t>The idea of ​​a smartwatch is actually very commonplace and easy to predict. They are found in many science fiction works. There is no trick in this.</a:t>
            </a:r>
            <a:endParaRPr lang="ru-RU" dirty="0">
              <a:latin typeface="Helvetica Neue"/>
            </a:endParaRPr>
          </a:p>
        </p:txBody>
      </p:sp>
      <p:pic>
        <p:nvPicPr>
          <p:cNvPr id="9" name="Рисунок 8">
            <a:extLst>
              <a:ext uri="{FF2B5EF4-FFF2-40B4-BE49-F238E27FC236}">
                <a16:creationId xmlns:a16="http://schemas.microsoft.com/office/drawing/2014/main" id="{C5DA05E0-8376-6B2E-55E0-84F1E2499D4F}"/>
              </a:ext>
            </a:extLst>
          </p:cNvPr>
          <p:cNvPicPr>
            <a:picLocks noChangeAspect="1"/>
          </p:cNvPicPr>
          <p:nvPr/>
        </p:nvPicPr>
        <p:blipFill>
          <a:blip r:embed="rId3"/>
          <a:srcRect t="7732" b="4114"/>
          <a:stretch/>
        </p:blipFill>
        <p:spPr>
          <a:xfrm>
            <a:off x="1312719" y="3429000"/>
            <a:ext cx="4121727" cy="265435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111984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a:extLst>
              <a:ext uri="{FF2B5EF4-FFF2-40B4-BE49-F238E27FC236}">
                <a16:creationId xmlns:a16="http://schemas.microsoft.com/office/drawing/2014/main" id="{218CF691-CF75-C356-2C29-FF22D43991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49971" y="3221182"/>
            <a:ext cx="2174548" cy="4611396"/>
          </a:xfrm>
          <a:prstGeom prst="rect">
            <a:avLst/>
          </a:prstGeom>
        </p:spPr>
      </p:pic>
      <p:pic>
        <p:nvPicPr>
          <p:cNvPr id="8" name="Рисунок 7">
            <a:extLst>
              <a:ext uri="{FF2B5EF4-FFF2-40B4-BE49-F238E27FC236}">
                <a16:creationId xmlns:a16="http://schemas.microsoft.com/office/drawing/2014/main" id="{D4C9FBC9-32F4-0B70-197A-A7C9DAEB0F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24519" y="3264360"/>
            <a:ext cx="2606818" cy="4568218"/>
          </a:xfrm>
          <a:prstGeom prst="rect">
            <a:avLst/>
          </a:prstGeom>
        </p:spPr>
      </p:pic>
      <p:sp>
        <p:nvSpPr>
          <p:cNvPr id="12" name="TextBox 11">
            <a:extLst>
              <a:ext uri="{FF2B5EF4-FFF2-40B4-BE49-F238E27FC236}">
                <a16:creationId xmlns:a16="http://schemas.microsoft.com/office/drawing/2014/main" id="{5B482410-3F99-943F-69CF-1F2D1DEBDC83}"/>
              </a:ext>
            </a:extLst>
          </p:cNvPr>
          <p:cNvSpPr txBox="1"/>
          <p:nvPr/>
        </p:nvSpPr>
        <p:spPr>
          <a:xfrm>
            <a:off x="6327413" y="5603070"/>
            <a:ext cx="1589809" cy="369332"/>
          </a:xfrm>
          <a:prstGeom prst="rect">
            <a:avLst/>
          </a:prstGeom>
          <a:noFill/>
        </p:spPr>
        <p:txBody>
          <a:bodyPr wrap="square" rtlCol="0">
            <a:spAutoFit/>
          </a:bodyPr>
          <a:lstStyle/>
          <a:p>
            <a:r>
              <a:rPr lang="en-US" dirty="0" err="1">
                <a:latin typeface="Bahnschrift SemiBold SemiConden" panose="020B0502040204020203" pitchFamily="34" charset="0"/>
              </a:rPr>
              <a:t>Merkulova</a:t>
            </a:r>
            <a:endParaRPr lang="ru-RU" dirty="0">
              <a:latin typeface="Bahnschrift SemiBold SemiConden" panose="020B0502040204020203" pitchFamily="34" charset="0"/>
            </a:endParaRPr>
          </a:p>
        </p:txBody>
      </p:sp>
      <p:sp>
        <p:nvSpPr>
          <p:cNvPr id="13" name="TextBox 12">
            <a:extLst>
              <a:ext uri="{FF2B5EF4-FFF2-40B4-BE49-F238E27FC236}">
                <a16:creationId xmlns:a16="http://schemas.microsoft.com/office/drawing/2014/main" id="{325C7A49-B923-A5A9-34FF-9341EB1B9C0D}"/>
              </a:ext>
            </a:extLst>
          </p:cNvPr>
          <p:cNvSpPr txBox="1"/>
          <p:nvPr/>
        </p:nvSpPr>
        <p:spPr>
          <a:xfrm>
            <a:off x="10614966" y="3614525"/>
            <a:ext cx="1178717" cy="369332"/>
          </a:xfrm>
          <a:prstGeom prst="rect">
            <a:avLst/>
          </a:prstGeom>
          <a:noFill/>
        </p:spPr>
        <p:txBody>
          <a:bodyPr wrap="square" rtlCol="0">
            <a:spAutoFit/>
          </a:bodyPr>
          <a:lstStyle/>
          <a:p>
            <a:r>
              <a:rPr lang="en-US" dirty="0" err="1">
                <a:latin typeface="Bahnschrift SemiBold SemiConden" panose="020B0502040204020203" pitchFamily="34" charset="0"/>
              </a:rPr>
              <a:t>Trufanov</a:t>
            </a:r>
            <a:endParaRPr lang="ru-RU" dirty="0">
              <a:latin typeface="Bahnschrift SemiBold SemiConden" panose="020B0502040204020203" pitchFamily="34" charset="0"/>
            </a:endParaRPr>
          </a:p>
        </p:txBody>
      </p:sp>
      <p:sp>
        <p:nvSpPr>
          <p:cNvPr id="14" name="TextBox 13">
            <a:extLst>
              <a:ext uri="{FF2B5EF4-FFF2-40B4-BE49-F238E27FC236}">
                <a16:creationId xmlns:a16="http://schemas.microsoft.com/office/drawing/2014/main" id="{359214C8-DE39-5134-8B95-07CE2D97370B}"/>
              </a:ext>
            </a:extLst>
          </p:cNvPr>
          <p:cNvSpPr txBox="1"/>
          <p:nvPr/>
        </p:nvSpPr>
        <p:spPr>
          <a:xfrm>
            <a:off x="1018309" y="885598"/>
            <a:ext cx="5476009" cy="2123658"/>
          </a:xfrm>
          <a:prstGeom prst="rect">
            <a:avLst/>
          </a:prstGeom>
          <a:noFill/>
        </p:spPr>
        <p:txBody>
          <a:bodyPr wrap="square" rtlCol="0">
            <a:spAutoFit/>
          </a:bodyPr>
          <a:lstStyle/>
          <a:p>
            <a:r>
              <a:rPr lang="en-US" sz="4400" dirty="0">
                <a:latin typeface="Bahnschrift SemiBold SemiConden" panose="020B0502040204020203" pitchFamily="34" charset="0"/>
              </a:rPr>
              <a:t>The Simpsons definitely </a:t>
            </a:r>
            <a:r>
              <a:rPr lang="en-US" sz="4400" dirty="0">
                <a:solidFill>
                  <a:schemeClr val="accent1"/>
                </a:solidFill>
                <a:latin typeface="Bahnschrift SemiBold SemiConden" panose="020B0502040204020203" pitchFamily="34" charset="0"/>
              </a:rPr>
              <a:t>DO NOT </a:t>
            </a:r>
            <a:r>
              <a:rPr lang="en-US" sz="4400" dirty="0">
                <a:latin typeface="Bahnschrift SemiBold SemiConden" panose="020B0502040204020203" pitchFamily="34" charset="0"/>
              </a:rPr>
              <a:t>predict the future.</a:t>
            </a:r>
            <a:endParaRPr lang="ru-RU" sz="4400" dirty="0">
              <a:latin typeface="Bahnschrift SemiBold SemiConden" panose="020B0502040204020203" pitchFamily="34" charset="0"/>
            </a:endParaRPr>
          </a:p>
        </p:txBody>
      </p:sp>
      <p:sp>
        <p:nvSpPr>
          <p:cNvPr id="15" name="TextBox 14">
            <a:extLst>
              <a:ext uri="{FF2B5EF4-FFF2-40B4-BE49-F238E27FC236}">
                <a16:creationId xmlns:a16="http://schemas.microsoft.com/office/drawing/2014/main" id="{362BCD9A-B1CA-7973-6771-6A926E0BC2E4}"/>
              </a:ext>
            </a:extLst>
          </p:cNvPr>
          <p:cNvSpPr txBox="1"/>
          <p:nvPr/>
        </p:nvSpPr>
        <p:spPr>
          <a:xfrm>
            <a:off x="1018309" y="3332667"/>
            <a:ext cx="737754" cy="523220"/>
          </a:xfrm>
          <a:prstGeom prst="rect">
            <a:avLst/>
          </a:prstGeom>
          <a:noFill/>
        </p:spPr>
        <p:txBody>
          <a:bodyPr wrap="square" rtlCol="0">
            <a:spAutoFit/>
          </a:bodyPr>
          <a:lstStyle/>
          <a:p>
            <a:r>
              <a:rPr lang="en-US" sz="2800" dirty="0">
                <a:latin typeface="Bahnschrift SemiBold SemiConden" panose="020B0502040204020203" pitchFamily="34" charset="0"/>
              </a:rPr>
              <a:t>No.</a:t>
            </a:r>
            <a:endParaRPr lang="ru-RU" sz="2800" dirty="0">
              <a:latin typeface="Bahnschrift SemiBold SemiConden" panose="020B0502040204020203" pitchFamily="34" charset="0"/>
            </a:endParaRPr>
          </a:p>
        </p:txBody>
      </p:sp>
      <p:sp>
        <p:nvSpPr>
          <p:cNvPr id="16" name="TextBox 15">
            <a:extLst>
              <a:ext uri="{FF2B5EF4-FFF2-40B4-BE49-F238E27FC236}">
                <a16:creationId xmlns:a16="http://schemas.microsoft.com/office/drawing/2014/main" id="{ACD60BA6-37B3-D9E3-AD3A-59CDE6DEFAB9}"/>
              </a:ext>
            </a:extLst>
          </p:cNvPr>
          <p:cNvSpPr txBox="1"/>
          <p:nvPr/>
        </p:nvSpPr>
        <p:spPr>
          <a:xfrm>
            <a:off x="1018309" y="4109408"/>
            <a:ext cx="1049482" cy="400110"/>
          </a:xfrm>
          <a:prstGeom prst="rect">
            <a:avLst/>
          </a:prstGeom>
          <a:noFill/>
        </p:spPr>
        <p:txBody>
          <a:bodyPr wrap="square" rtlCol="0">
            <a:spAutoFit/>
          </a:bodyPr>
          <a:lstStyle/>
          <a:p>
            <a:r>
              <a:rPr lang="en-US" sz="2000" dirty="0">
                <a:latin typeface="Bahnschrift SemiBold SemiConden" panose="020B0502040204020203" pitchFamily="34" charset="0"/>
              </a:rPr>
              <a:t>Nope.</a:t>
            </a:r>
            <a:endParaRPr lang="ru-RU" sz="1200" dirty="0">
              <a:latin typeface="Bahnschrift SemiBold SemiConden" panose="020B0502040204020203" pitchFamily="34" charset="0"/>
            </a:endParaRPr>
          </a:p>
        </p:txBody>
      </p:sp>
    </p:spTree>
    <p:extLst>
      <p:ext uri="{BB962C8B-B14F-4D97-AF65-F5344CB8AC3E}">
        <p14:creationId xmlns:p14="http://schemas.microsoft.com/office/powerpoint/2010/main" val="2589282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D6A748D-BEEC-43A4-BFF3-B31C0275A5D9}"/>
              </a:ext>
            </a:extLst>
          </p:cNvPr>
          <p:cNvSpPr>
            <a:spLocks noGrp="1"/>
          </p:cNvSpPr>
          <p:nvPr>
            <p:ph type="title"/>
          </p:nvPr>
        </p:nvSpPr>
        <p:spPr>
          <a:xfrm>
            <a:off x="919119" y="1180052"/>
            <a:ext cx="10353762" cy="749417"/>
          </a:xfrm>
        </p:spPr>
        <p:txBody>
          <a:bodyPr rtlCol="0">
            <a:normAutofit fontScale="90000"/>
          </a:bodyPr>
          <a:lstStyle/>
          <a:p>
            <a:pPr>
              <a:spcBef>
                <a:spcPts val="900"/>
              </a:spcBef>
              <a:spcAft>
                <a:spcPts val="3300"/>
              </a:spcAft>
            </a:pPr>
            <a:r>
              <a:rPr lang="en-US" b="0" i="0" dirty="0">
                <a:solidFill>
                  <a:schemeClr val="tx1"/>
                </a:solidFill>
                <a:effectLst/>
                <a:latin typeface="+mj-lt"/>
              </a:rPr>
              <a:t>What are we going to talk about?</a:t>
            </a:r>
            <a:br>
              <a:rPr lang="en-US" b="0" i="0" dirty="0">
                <a:solidFill>
                  <a:schemeClr val="tx1"/>
                </a:solidFill>
                <a:effectLst/>
                <a:latin typeface="+mj-lt"/>
              </a:rPr>
            </a:br>
            <a:br>
              <a:rPr lang="en-US" b="0" i="0" dirty="0">
                <a:solidFill>
                  <a:schemeClr val="tx1"/>
                </a:solidFill>
                <a:effectLst/>
                <a:latin typeface="+mj-lt"/>
              </a:rPr>
            </a:br>
            <a:endParaRPr lang="ru" dirty="0">
              <a:solidFill>
                <a:schemeClr val="tx1"/>
              </a:solidFill>
              <a:latin typeface="+mj-lt"/>
            </a:endParaRPr>
          </a:p>
        </p:txBody>
      </p:sp>
      <p:graphicFrame>
        <p:nvGraphicFramePr>
          <p:cNvPr id="4" name="Объект 2">
            <a:extLst>
              <a:ext uri="{FF2B5EF4-FFF2-40B4-BE49-F238E27FC236}">
                <a16:creationId xmlns:a16="http://schemas.microsoft.com/office/drawing/2014/main" id="{AED04DAF-1E3F-4397-8834-E64118E9B2CD}"/>
              </a:ext>
            </a:extLst>
          </p:cNvPr>
          <p:cNvGraphicFramePr>
            <a:graphicFrameLocks noGrp="1"/>
          </p:cNvGraphicFramePr>
          <p:nvPr>
            <p:ph idx="1"/>
            <p:extLst>
              <p:ext uri="{D42A27DB-BD31-4B8C-83A1-F6EECF244321}">
                <p14:modId xmlns:p14="http://schemas.microsoft.com/office/powerpoint/2010/main" val="2674604579"/>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89089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316776C-199A-025B-B731-DB5B9B740E0B}"/>
              </a:ext>
            </a:extLst>
          </p:cNvPr>
          <p:cNvSpPr>
            <a:spLocks noGrp="1"/>
          </p:cNvSpPr>
          <p:nvPr>
            <p:ph type="title"/>
          </p:nvPr>
        </p:nvSpPr>
        <p:spPr>
          <a:xfrm>
            <a:off x="913794" y="480840"/>
            <a:ext cx="10353762" cy="1257300"/>
          </a:xfrm>
        </p:spPr>
        <p:txBody>
          <a:bodyPr>
            <a:normAutofit/>
          </a:bodyPr>
          <a:lstStyle/>
          <a:p>
            <a:r>
              <a:rPr lang="en-US" b="0" i="0" dirty="0">
                <a:solidFill>
                  <a:schemeClr val="tx1"/>
                </a:solidFill>
                <a:effectLst/>
                <a:latin typeface="Bahnschrift SemiBold SemiConden" panose="020B0502040204020203" pitchFamily="34" charset="0"/>
              </a:rPr>
              <a:t>Conspiracy theories</a:t>
            </a:r>
            <a:endParaRPr lang="ru-RU" dirty="0">
              <a:solidFill>
                <a:schemeClr val="tx1"/>
              </a:solidFill>
              <a:latin typeface="Bahnschrift SemiBold SemiConden" panose="020B0502040204020203" pitchFamily="34" charset="0"/>
            </a:endParaRPr>
          </a:p>
        </p:txBody>
      </p:sp>
      <p:cxnSp>
        <p:nvCxnSpPr>
          <p:cNvPr id="14" name="Прямая соединительная линия 13">
            <a:extLst>
              <a:ext uri="{FF2B5EF4-FFF2-40B4-BE49-F238E27FC236}">
                <a16:creationId xmlns:a16="http://schemas.microsoft.com/office/drawing/2014/main" id="{8B6D58B8-B04F-5732-47AE-6C02C9462094}"/>
              </a:ext>
            </a:extLst>
          </p:cNvPr>
          <p:cNvCxnSpPr>
            <a:cxnSpLocks/>
          </p:cNvCxnSpPr>
          <p:nvPr/>
        </p:nvCxnSpPr>
        <p:spPr>
          <a:xfrm>
            <a:off x="3389152" y="2790464"/>
            <a:ext cx="0" cy="76339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Прямая соединительная линия 16">
            <a:extLst>
              <a:ext uri="{FF2B5EF4-FFF2-40B4-BE49-F238E27FC236}">
                <a16:creationId xmlns:a16="http://schemas.microsoft.com/office/drawing/2014/main" id="{5FB451DA-F76A-87F7-04B5-106DFF0820CE}"/>
              </a:ext>
            </a:extLst>
          </p:cNvPr>
          <p:cNvCxnSpPr/>
          <p:nvPr/>
        </p:nvCxnSpPr>
        <p:spPr>
          <a:xfrm>
            <a:off x="3389152" y="3553862"/>
            <a:ext cx="2525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BB271781-B76D-94B1-02D5-79341E69D15D}"/>
              </a:ext>
            </a:extLst>
          </p:cNvPr>
          <p:cNvSpPr txBox="1"/>
          <p:nvPr/>
        </p:nvSpPr>
        <p:spPr>
          <a:xfrm>
            <a:off x="3641174" y="1787168"/>
            <a:ext cx="7472861" cy="1603837"/>
          </a:xfrm>
          <a:prstGeom prst="rect">
            <a:avLst/>
          </a:prstGeom>
          <a:noFill/>
        </p:spPr>
        <p:txBody>
          <a:bodyPr wrap="square" rtlCol="0">
            <a:spAutoFit/>
          </a:bodyPr>
          <a:lstStyle/>
          <a:p>
            <a:pPr algn="just">
              <a:lnSpc>
                <a:spcPct val="114000"/>
              </a:lnSpc>
            </a:pPr>
            <a:r>
              <a:rPr lang="en-US" sz="2200" b="0" i="0" dirty="0">
                <a:solidFill>
                  <a:schemeClr val="tx1"/>
                </a:solidFill>
                <a:latin typeface="Helvetica Neue"/>
              </a:rPr>
              <a:t>As many probably know, a conspiracy theory is defined as a theory that rejects the standard explanation for an event and instead credits a covert group or organization with carrying out a secret plot.</a:t>
            </a:r>
          </a:p>
        </p:txBody>
      </p:sp>
      <p:sp>
        <p:nvSpPr>
          <p:cNvPr id="25" name="TextBox 24">
            <a:extLst>
              <a:ext uri="{FF2B5EF4-FFF2-40B4-BE49-F238E27FC236}">
                <a16:creationId xmlns:a16="http://schemas.microsoft.com/office/drawing/2014/main" id="{CEB9DC1F-A358-19D4-244D-CA56E76E3B29}"/>
              </a:ext>
            </a:extLst>
          </p:cNvPr>
          <p:cNvSpPr txBox="1"/>
          <p:nvPr/>
        </p:nvSpPr>
        <p:spPr>
          <a:xfrm>
            <a:off x="822127" y="4257311"/>
            <a:ext cx="7826916" cy="1603837"/>
          </a:xfrm>
          <a:prstGeom prst="rect">
            <a:avLst/>
          </a:prstGeom>
          <a:noFill/>
        </p:spPr>
        <p:txBody>
          <a:bodyPr wrap="square" rtlCol="0">
            <a:spAutoFit/>
          </a:bodyPr>
          <a:lstStyle/>
          <a:p>
            <a:pPr algn="just">
              <a:lnSpc>
                <a:spcPct val="114000"/>
              </a:lnSpc>
            </a:pPr>
            <a:r>
              <a:rPr lang="en-US" sz="2200" b="0" i="0" dirty="0">
                <a:solidFill>
                  <a:schemeClr val="tx1"/>
                </a:solidFill>
                <a:latin typeface="Helvetica Neue"/>
              </a:rPr>
              <a:t>Conspiracy theories have come up throughout history, and some people are more likely to believe them than others. The damage caused by the perpetuation of misinformation can have serious social consequences.</a:t>
            </a:r>
          </a:p>
        </p:txBody>
      </p:sp>
      <p:sp>
        <p:nvSpPr>
          <p:cNvPr id="30" name="Прямоугольник 29">
            <a:extLst>
              <a:ext uri="{FF2B5EF4-FFF2-40B4-BE49-F238E27FC236}">
                <a16:creationId xmlns:a16="http://schemas.microsoft.com/office/drawing/2014/main" id="{D1775366-7B73-1894-93FA-6A35F7E899C6}"/>
              </a:ext>
            </a:extLst>
          </p:cNvPr>
          <p:cNvSpPr/>
          <p:nvPr/>
        </p:nvSpPr>
        <p:spPr>
          <a:xfrm>
            <a:off x="9134226" y="4063883"/>
            <a:ext cx="1979809" cy="1935978"/>
          </a:xfrm>
          <a:prstGeom prst="rect">
            <a:avLst/>
          </a:prstGeom>
          <a:blipFill rotWithShape="1">
            <a:blip r:embed="rId2">
              <a:extLst>
                <a:ext uri="{28A0092B-C50C-407E-A947-70E740481C1C}">
                  <a14:useLocalDpi xmlns:a14="http://schemas.microsoft.com/office/drawing/2010/main" val="0"/>
                </a:ext>
              </a:extLst>
            </a:blip>
            <a:srcRect/>
            <a:stretch>
              <a:fillRect l="-37000" r="-37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pic>
        <p:nvPicPr>
          <p:cNvPr id="32" name="Рисунок 31">
            <a:extLst>
              <a:ext uri="{FF2B5EF4-FFF2-40B4-BE49-F238E27FC236}">
                <a16:creationId xmlns:a16="http://schemas.microsoft.com/office/drawing/2014/main" id="{3CB65A44-F4D4-7291-2A96-BDAC46BECF9A}"/>
              </a:ext>
            </a:extLst>
          </p:cNvPr>
          <p:cNvPicPr>
            <a:picLocks noChangeAspect="1"/>
          </p:cNvPicPr>
          <p:nvPr/>
        </p:nvPicPr>
        <p:blipFill>
          <a:blip r:embed="rId3"/>
          <a:stretch>
            <a:fillRect/>
          </a:stretch>
        </p:blipFill>
        <p:spPr>
          <a:xfrm>
            <a:off x="913794" y="1521076"/>
            <a:ext cx="2078810" cy="2032786"/>
          </a:xfrm>
          <a:prstGeom prst="rect">
            <a:avLst/>
          </a:prstGeom>
        </p:spPr>
      </p:pic>
      <p:cxnSp>
        <p:nvCxnSpPr>
          <p:cNvPr id="33" name="Прямая соединительная линия 32">
            <a:extLst>
              <a:ext uri="{FF2B5EF4-FFF2-40B4-BE49-F238E27FC236}">
                <a16:creationId xmlns:a16="http://schemas.microsoft.com/office/drawing/2014/main" id="{8A56DE21-8F40-4DEE-157E-7D792391E686}"/>
              </a:ext>
            </a:extLst>
          </p:cNvPr>
          <p:cNvCxnSpPr>
            <a:cxnSpLocks/>
          </p:cNvCxnSpPr>
          <p:nvPr/>
        </p:nvCxnSpPr>
        <p:spPr>
          <a:xfrm>
            <a:off x="8879747" y="4094453"/>
            <a:ext cx="0" cy="76339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Прямая соединительная линия 33">
            <a:extLst>
              <a:ext uri="{FF2B5EF4-FFF2-40B4-BE49-F238E27FC236}">
                <a16:creationId xmlns:a16="http://schemas.microsoft.com/office/drawing/2014/main" id="{DDCA1A96-11C5-9A54-DC6C-0D236D510499}"/>
              </a:ext>
            </a:extLst>
          </p:cNvPr>
          <p:cNvCxnSpPr/>
          <p:nvPr/>
        </p:nvCxnSpPr>
        <p:spPr>
          <a:xfrm>
            <a:off x="6354660" y="4094453"/>
            <a:ext cx="252508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40" name="Рисунок 39">
            <a:extLst>
              <a:ext uri="{FF2B5EF4-FFF2-40B4-BE49-F238E27FC236}">
                <a16:creationId xmlns:a16="http://schemas.microsoft.com/office/drawing/2014/main" id="{B161CD0F-192D-A597-E5BC-F459AA64AB10}"/>
              </a:ext>
            </a:extLst>
          </p:cNvPr>
          <p:cNvPicPr>
            <a:picLocks noChangeAspect="1"/>
          </p:cNvPicPr>
          <p:nvPr/>
        </p:nvPicPr>
        <p:blipFill>
          <a:blip r:embed="rId4">
            <a:extLst>
              <a:ext uri="{BEBA8EAE-BF5A-486C-A8C5-ECC9F3942E4B}">
                <a14:imgProps xmlns:a14="http://schemas.microsoft.com/office/drawing/2010/main">
                  <a14:imgLayer r:embed="rId5">
                    <a14:imgEffect>
                      <a14:artisticPhotocopy/>
                    </a14:imgEffect>
                    <a14:imgEffect>
                      <a14:colorTemperature colorTemp="5800"/>
                    </a14:imgEffect>
                    <a14:imgEffect>
                      <a14:saturation sat="0"/>
                    </a14:imgEffect>
                  </a14:imgLayer>
                </a14:imgProps>
              </a:ext>
            </a:extLst>
          </a:blip>
          <a:srcRect b="15329"/>
          <a:stretch/>
        </p:blipFill>
        <p:spPr>
          <a:xfrm>
            <a:off x="5895269" y="3650485"/>
            <a:ext cx="386434" cy="327199"/>
          </a:xfrm>
          <a:prstGeom prst="rect">
            <a:avLst/>
          </a:prstGeom>
        </p:spPr>
      </p:pic>
    </p:spTree>
    <p:extLst>
      <p:ext uri="{BB962C8B-B14F-4D97-AF65-F5344CB8AC3E}">
        <p14:creationId xmlns:p14="http://schemas.microsoft.com/office/powerpoint/2010/main" val="4089429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A4DEBF5B-76C8-D9F9-7716-F79EF5674119}"/>
              </a:ext>
            </a:extLst>
          </p:cNvPr>
          <p:cNvSpPr>
            <a:spLocks noChangeArrowheads="1"/>
          </p:cNvSpPr>
          <p:nvPr/>
        </p:nvSpPr>
        <p:spPr bwMode="auto">
          <a:xfrm>
            <a:off x="152400" y="152400"/>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6348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4E33E184-48FE-8CC7-C402-E64779724B68}"/>
              </a:ext>
            </a:extLst>
          </p:cNvPr>
          <p:cNvSpPr>
            <a:spLocks noChangeArrowheads="1"/>
          </p:cNvSpPr>
          <p:nvPr/>
        </p:nvSpPr>
        <p:spPr bwMode="auto">
          <a:xfrm>
            <a:off x="152400" y="152400"/>
            <a:ext cx="12192000" cy="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t" anchorCtr="0" compatLnSpc="1">
            <a:prstTxWarp prst="textNoShape">
              <a:avLst/>
            </a:prstTxWarp>
            <a:spAutoFit/>
          </a:bodyPr>
          <a:lstStyle/>
          <a:p>
            <a:pPr marL="0" marR="0" lvl="0" indent="0" algn="l" defTabSz="914400" rtl="0" eaLnBrk="0" fontAlgn="t" latinLnBrk="0" hangingPunct="0">
              <a:lnSpc>
                <a:spcPct val="100000"/>
              </a:lnSpc>
              <a:spcBef>
                <a:spcPct val="0"/>
              </a:spcBef>
              <a:spcAft>
                <a:spcPct val="0"/>
              </a:spcAft>
              <a:buClrTx/>
              <a:buSzTx/>
              <a:buFontTx/>
              <a:buNone/>
              <a:tabLst/>
            </a:pPr>
            <a:br>
              <a:rPr kumimoji="0" lang="ru-RU" altLang="ru-RU" sz="900" b="0" i="0" u="none" strike="noStrike" cap="none" normalizeH="0" baseline="0">
                <a:ln>
                  <a:noFill/>
                </a:ln>
                <a:solidFill>
                  <a:srgbClr val="000000"/>
                </a:solidFill>
                <a:effectLst/>
                <a:latin typeface="var(--depot-font-text)"/>
              </a:rPr>
            </a:br>
            <a:endParaRPr kumimoji="0" lang="ru-RU" altLang="ru-RU" sz="900" b="0" i="0" u="none" strike="noStrike" cap="none" normalizeH="0" baseline="0">
              <a:ln>
                <a:noFill/>
              </a:ln>
              <a:solidFill>
                <a:srgbClr val="000000"/>
              </a:solidFill>
              <a:effectLst/>
              <a:latin typeface="YS Tex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800" b="0" i="0" u="none" strike="noStrike" cap="none" normalizeH="0" baseline="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3566EDB7-BE22-F9C2-EA5E-A32A372A916B}"/>
              </a:ext>
            </a:extLst>
          </p:cNvPr>
          <p:cNvSpPr txBox="1"/>
          <p:nvPr/>
        </p:nvSpPr>
        <p:spPr>
          <a:xfrm>
            <a:off x="571501" y="2079727"/>
            <a:ext cx="6650182" cy="3069430"/>
          </a:xfrm>
          <a:prstGeom prst="rect">
            <a:avLst/>
          </a:prstGeom>
          <a:noFill/>
        </p:spPr>
        <p:txBody>
          <a:bodyPr wrap="square">
            <a:spAutoFit/>
          </a:bodyPr>
          <a:lstStyle/>
          <a:p>
            <a:pPr algn="just">
              <a:lnSpc>
                <a:spcPct val="114000"/>
              </a:lnSpc>
              <a:spcBef>
                <a:spcPts val="1200"/>
              </a:spcBef>
            </a:pPr>
            <a:r>
              <a:rPr lang="en-US" sz="2200" b="0" i="0" dirty="0">
                <a:effectLst/>
                <a:latin typeface="Helvetica Neue"/>
              </a:rPr>
              <a:t>Fans of The Simpsons have long noticed that many of the brightest events in the animated series were repeated in real life.</a:t>
            </a:r>
            <a:endParaRPr lang="ru-RU" sz="2200" b="0" i="0" dirty="0">
              <a:effectLst/>
              <a:latin typeface="Helvetica Neue"/>
            </a:endParaRPr>
          </a:p>
          <a:p>
            <a:pPr algn="just">
              <a:lnSpc>
                <a:spcPct val="114000"/>
              </a:lnSpc>
              <a:spcBef>
                <a:spcPts val="1200"/>
              </a:spcBef>
            </a:pPr>
            <a:r>
              <a:rPr lang="en-US" sz="2200" b="0" i="0" dirty="0">
                <a:effectLst/>
                <a:latin typeface="Helvetica Neue"/>
              </a:rPr>
              <a:t>No project has such a large number of "hits": from the first Apple Watch to the unknown Chinese virus, which has been so fiercely discussed recently.</a:t>
            </a:r>
          </a:p>
          <a:p>
            <a:pPr algn="just">
              <a:lnSpc>
                <a:spcPct val="114000"/>
              </a:lnSpc>
              <a:spcBef>
                <a:spcPts val="1200"/>
              </a:spcBef>
            </a:pPr>
            <a:r>
              <a:rPr lang="en-US" sz="2200" b="0" i="0" dirty="0">
                <a:effectLst/>
                <a:latin typeface="Helvetica Neue"/>
              </a:rPr>
              <a:t>Creator Matt Groening clearly knows something</a:t>
            </a:r>
            <a:r>
              <a:rPr lang="ru-RU" sz="2200" b="0" i="0" dirty="0">
                <a:effectLst/>
                <a:latin typeface="Helvetica Neue"/>
              </a:rPr>
              <a:t>…</a:t>
            </a:r>
            <a:endParaRPr lang="en-US" sz="2200" b="0" i="0" dirty="0">
              <a:effectLst/>
              <a:latin typeface="Helvetica Neue"/>
            </a:endParaRPr>
          </a:p>
        </p:txBody>
      </p:sp>
      <p:pic>
        <p:nvPicPr>
          <p:cNvPr id="2053" name="Picture 5" descr="Picture background">
            <a:extLst>
              <a:ext uri="{FF2B5EF4-FFF2-40B4-BE49-F238E27FC236}">
                <a16:creationId xmlns:a16="http://schemas.microsoft.com/office/drawing/2014/main" id="{B0FB9F75-A170-2DCE-31F0-69EC73EDD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8557" y="3895181"/>
            <a:ext cx="3429000" cy="1928813"/>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pic>
        <p:nvPicPr>
          <p:cNvPr id="2050" name="Picture 2" descr="The Simpsons Season 34 Brings Back A Canon Death Plot Hole">
            <a:extLst>
              <a:ext uri="{FF2B5EF4-FFF2-40B4-BE49-F238E27FC236}">
                <a16:creationId xmlns:a16="http://schemas.microsoft.com/office/drawing/2014/main" id="{909C4D8F-7859-70B2-0031-ACD1621186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38557" y="1823604"/>
            <a:ext cx="3429000" cy="1714500"/>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cxnSp>
        <p:nvCxnSpPr>
          <p:cNvPr id="9" name="Прямая соединительная линия 8">
            <a:extLst>
              <a:ext uri="{FF2B5EF4-FFF2-40B4-BE49-F238E27FC236}">
                <a16:creationId xmlns:a16="http://schemas.microsoft.com/office/drawing/2014/main" id="{B64F3CBB-FE2A-5FC1-509D-1890A58D81C2}"/>
              </a:ext>
            </a:extLst>
          </p:cNvPr>
          <p:cNvCxnSpPr>
            <a:cxnSpLocks/>
          </p:cNvCxnSpPr>
          <p:nvPr/>
        </p:nvCxnSpPr>
        <p:spPr>
          <a:xfrm>
            <a:off x="436418" y="2079727"/>
            <a:ext cx="0" cy="306943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Заголовок 1">
            <a:extLst>
              <a:ext uri="{FF2B5EF4-FFF2-40B4-BE49-F238E27FC236}">
                <a16:creationId xmlns:a16="http://schemas.microsoft.com/office/drawing/2014/main" id="{557D5E45-F001-7887-F890-44235D6374B7}"/>
              </a:ext>
            </a:extLst>
          </p:cNvPr>
          <p:cNvSpPr txBox="1">
            <a:spLocks/>
          </p:cNvSpPr>
          <p:nvPr/>
        </p:nvSpPr>
        <p:spPr>
          <a:xfrm>
            <a:off x="913794" y="48084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j-ea"/>
                <a:cs typeface="Times New Roman" panose="02020603050405020304" pitchFamily="18"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effectLst/>
                <a:latin typeface="Bahnschrift SemiBold SemiConden" panose="020B0502040204020203" pitchFamily="34" charset="0"/>
              </a:rPr>
              <a:t>The Simpsons</a:t>
            </a:r>
          </a:p>
        </p:txBody>
      </p:sp>
    </p:spTree>
    <p:extLst>
      <p:ext uri="{BB962C8B-B14F-4D97-AF65-F5344CB8AC3E}">
        <p14:creationId xmlns:p14="http://schemas.microsoft.com/office/powerpoint/2010/main" val="20225036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video_2024-11-03_15-27-31">
            <a:hlinkClick r:id="" action="ppaction://media"/>
            <a:extLst>
              <a:ext uri="{FF2B5EF4-FFF2-40B4-BE49-F238E27FC236}">
                <a16:creationId xmlns:a16="http://schemas.microsoft.com/office/drawing/2014/main" id="{A8EB4998-0DBD-8501-9691-0E14390DA268}"/>
              </a:ext>
            </a:extLst>
          </p:cNvPr>
          <p:cNvPicPr>
            <a:picLocks noChangeAspect="1"/>
          </p:cNvPicPr>
          <p:nvPr>
            <a:videoFile r:link="rId1"/>
            <p:extLst>
              <p:ext uri="{DAA4B4D4-6D71-4841-9C94-3DE7FCFB9230}">
                <p14:media xmlns:p14="http://schemas.microsoft.com/office/powerpoint/2010/main" r:embed="rId2">
                  <p14:trim st="7951" end="3365.6666"/>
                </p14:media>
              </p:ext>
            </p:extLst>
          </p:nvPr>
        </p:nvPicPr>
        <p:blipFill>
          <a:blip r:embed="rId4"/>
          <a:srcRect t="14059" b="11456"/>
          <a:stretch/>
        </p:blipFill>
        <p:spPr>
          <a:xfrm>
            <a:off x="6095999" y="1358293"/>
            <a:ext cx="5622978" cy="3306524"/>
          </a:xfrm>
          <a:prstGeom prst="roundRect">
            <a:avLst>
              <a:gd name="adj" fmla="val 5439"/>
            </a:avLst>
          </a:prstGeom>
          <a:ln>
            <a:noFill/>
          </a:ln>
          <a:effectLst>
            <a:innerShdw blurRad="114300" dist="50800">
              <a:srgbClr val="000000">
                <a:alpha val="0"/>
              </a:srgbClr>
            </a:innerShdw>
          </a:effectLst>
        </p:spPr>
      </p:pic>
      <p:sp>
        <p:nvSpPr>
          <p:cNvPr id="2" name="TextBox 1">
            <a:extLst>
              <a:ext uri="{FF2B5EF4-FFF2-40B4-BE49-F238E27FC236}">
                <a16:creationId xmlns:a16="http://schemas.microsoft.com/office/drawing/2014/main" id="{4AB1E715-C4BB-E632-15E8-B12EE6769CD1}"/>
              </a:ext>
            </a:extLst>
          </p:cNvPr>
          <p:cNvSpPr txBox="1"/>
          <p:nvPr/>
        </p:nvSpPr>
        <p:spPr>
          <a:xfrm>
            <a:off x="5998127" y="4865615"/>
            <a:ext cx="3900881" cy="615553"/>
          </a:xfrm>
          <a:prstGeom prst="rect">
            <a:avLst/>
          </a:prstGeom>
          <a:noFill/>
        </p:spPr>
        <p:txBody>
          <a:bodyPr wrap="square" rtlCol="0">
            <a:spAutoFit/>
          </a:bodyPr>
          <a:lstStyle/>
          <a:p>
            <a:r>
              <a:rPr lang="ru-RU" dirty="0">
                <a:latin typeface="Bahnschrift SemiBold SemiConden" panose="020B0502040204020203" pitchFamily="34" charset="0"/>
              </a:rPr>
              <a:t>«</a:t>
            </a:r>
            <a:r>
              <a:rPr lang="en-US" sz="1800" b="0" i="0" dirty="0">
                <a:solidFill>
                  <a:schemeClr val="tx1"/>
                </a:solidFill>
                <a:effectLst/>
                <a:latin typeface="Bahnschrift SemiBold SemiConden" panose="020B0502040204020203" pitchFamily="34" charset="0"/>
              </a:rPr>
              <a:t>Lisa's Wedding</a:t>
            </a:r>
            <a:r>
              <a:rPr lang="ru-RU" sz="1800" b="0" i="0" dirty="0">
                <a:solidFill>
                  <a:schemeClr val="tx1"/>
                </a:solidFill>
                <a:effectLst/>
                <a:latin typeface="Bahnschrift SemiBold SemiConden" panose="020B0502040204020203" pitchFamily="34" charset="0"/>
              </a:rPr>
              <a:t>»</a:t>
            </a:r>
            <a:endParaRPr lang="en-US" dirty="0">
              <a:latin typeface="Bahnschrift SemiBold SemiConden" panose="020B0502040204020203" pitchFamily="34" charset="0"/>
            </a:endParaRPr>
          </a:p>
          <a:p>
            <a:r>
              <a:rPr lang="en-US" sz="1600" dirty="0">
                <a:solidFill>
                  <a:schemeClr val="tx1">
                    <a:lumMod val="85000"/>
                  </a:schemeClr>
                </a:solidFill>
                <a:latin typeface="Bahnschrift SemiBold SemiConden" panose="020B0502040204020203" pitchFamily="34" charset="0"/>
              </a:rPr>
              <a:t>episode 19, season 6</a:t>
            </a:r>
            <a:endParaRPr lang="ru-RU" sz="1600" dirty="0">
              <a:solidFill>
                <a:schemeClr val="tx1">
                  <a:lumMod val="85000"/>
                </a:schemeClr>
              </a:solidFill>
              <a:latin typeface="Bahnschrift SemiBold SemiConden" panose="020B0502040204020203" pitchFamily="34" charset="0"/>
            </a:endParaRPr>
          </a:p>
        </p:txBody>
      </p:sp>
      <p:sp>
        <p:nvSpPr>
          <p:cNvPr id="7" name="Прямоугольник 6">
            <a:extLst>
              <a:ext uri="{FF2B5EF4-FFF2-40B4-BE49-F238E27FC236}">
                <a16:creationId xmlns:a16="http://schemas.microsoft.com/office/drawing/2014/main" id="{E66A386C-3784-024E-F45B-9C42AC06E9BA}"/>
              </a:ext>
            </a:extLst>
          </p:cNvPr>
          <p:cNvSpPr/>
          <p:nvPr/>
        </p:nvSpPr>
        <p:spPr>
          <a:xfrm>
            <a:off x="473023" y="1358293"/>
            <a:ext cx="4521187" cy="707886"/>
          </a:xfrm>
          <a:prstGeom prst="rect">
            <a:avLst/>
          </a:prstGeom>
          <a:noFill/>
        </p:spPr>
        <p:txBody>
          <a:bodyPr wrap="square" lIns="91440" tIns="45720" rIns="91440" bIns="45720" anchor="ctr">
            <a:spAutoFit/>
          </a:bodyPr>
          <a:lstStyle/>
          <a:p>
            <a:r>
              <a:rPr lang="en-U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Bahnschrift SemiBold SemiConden" panose="020B0502040204020203" pitchFamily="34" charset="0"/>
              </a:rPr>
              <a:t>APPLE WATCH</a:t>
            </a:r>
          </a:p>
        </p:txBody>
      </p:sp>
      <p:sp>
        <p:nvSpPr>
          <p:cNvPr id="11" name="TextBox 10">
            <a:extLst>
              <a:ext uri="{FF2B5EF4-FFF2-40B4-BE49-F238E27FC236}">
                <a16:creationId xmlns:a16="http://schemas.microsoft.com/office/drawing/2014/main" id="{147A4FE4-F585-AA5F-89CC-0D7390C1286F}"/>
              </a:ext>
            </a:extLst>
          </p:cNvPr>
          <p:cNvSpPr txBox="1"/>
          <p:nvPr/>
        </p:nvSpPr>
        <p:spPr>
          <a:xfrm>
            <a:off x="746768" y="2544826"/>
            <a:ext cx="4914517" cy="2462213"/>
          </a:xfrm>
          <a:prstGeom prst="rect">
            <a:avLst/>
          </a:prstGeom>
          <a:noFill/>
        </p:spPr>
        <p:txBody>
          <a:bodyPr wrap="square">
            <a:spAutoFit/>
          </a:bodyPr>
          <a:lstStyle/>
          <a:p>
            <a:pPr algn="just">
              <a:spcBef>
                <a:spcPts val="1200"/>
              </a:spcBef>
            </a:pPr>
            <a:r>
              <a:rPr lang="en-US" b="0" i="0" dirty="0">
                <a:solidFill>
                  <a:schemeClr val="tx1"/>
                </a:solidFill>
                <a:effectLst/>
                <a:latin typeface="Helvetica Neue"/>
              </a:rPr>
              <a:t>In 1995, an episode called "Lisa's Wedding" was released, in which the creators showed the very first smart watch. Who would have thought that already in 2014, Apple announces the Apple Watch with the same idea as in the Simpsons.</a:t>
            </a:r>
          </a:p>
          <a:p>
            <a:pPr>
              <a:spcBef>
                <a:spcPts val="1200"/>
              </a:spcBef>
            </a:pPr>
            <a:r>
              <a:rPr lang="en-US" i="0" dirty="0">
                <a:solidFill>
                  <a:schemeClr val="tx1"/>
                </a:solidFill>
                <a:effectLst/>
                <a:latin typeface="Helvetica Neue"/>
              </a:rPr>
              <a:t>Release: </a:t>
            </a:r>
            <a:r>
              <a:rPr lang="en-US" dirty="0">
                <a:latin typeface="Helvetica Neue"/>
              </a:rPr>
              <a:t>1995</a:t>
            </a:r>
            <a:br>
              <a:rPr lang="en-US" i="0" dirty="0">
                <a:solidFill>
                  <a:schemeClr val="tx1"/>
                </a:solidFill>
                <a:effectLst/>
                <a:latin typeface="Helvetica Neue"/>
              </a:rPr>
            </a:br>
            <a:r>
              <a:rPr lang="en-US" i="0" dirty="0">
                <a:solidFill>
                  <a:schemeClr val="tx1"/>
                </a:solidFill>
                <a:effectLst/>
                <a:latin typeface="Helvetica Neue"/>
              </a:rPr>
              <a:t>When it came true: 201</a:t>
            </a:r>
            <a:r>
              <a:rPr lang="en-US" dirty="0">
                <a:latin typeface="Helvetica Neue"/>
              </a:rPr>
              <a:t>4</a:t>
            </a:r>
            <a:endParaRPr lang="ru-RU" i="0" dirty="0">
              <a:solidFill>
                <a:schemeClr val="tx1"/>
              </a:solidFill>
              <a:effectLst/>
              <a:latin typeface="Helvetica Neue"/>
            </a:endParaRPr>
          </a:p>
        </p:txBody>
      </p:sp>
      <p:cxnSp>
        <p:nvCxnSpPr>
          <p:cNvPr id="13" name="Прямая соединительная линия 12">
            <a:extLst>
              <a:ext uri="{FF2B5EF4-FFF2-40B4-BE49-F238E27FC236}">
                <a16:creationId xmlns:a16="http://schemas.microsoft.com/office/drawing/2014/main" id="{2EE0AE52-66B9-77E2-B1BB-43032A4F732B}"/>
              </a:ext>
            </a:extLst>
          </p:cNvPr>
          <p:cNvCxnSpPr>
            <a:cxnSpLocks/>
          </p:cNvCxnSpPr>
          <p:nvPr/>
        </p:nvCxnSpPr>
        <p:spPr>
          <a:xfrm>
            <a:off x="587229" y="2608976"/>
            <a:ext cx="0" cy="231536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2565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1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0"/>
                                        </p:tgtEl>
                                      </p:cBhvr>
                                    </p:cmd>
                                  </p:childTnLst>
                                </p:cTn>
                              </p:par>
                            </p:childTnLst>
                          </p:cTn>
                        </p:par>
                      </p:childTnLst>
                    </p:cTn>
                  </p:par>
                </p:childTnLst>
              </p:cTn>
              <p:nextCondLst>
                <p:cond evt="onClick" delay="0">
                  <p:tgtEl>
                    <p:spTgt spid="10"/>
                  </p:tgtEl>
                </p:cond>
              </p:nextCondLst>
            </p:seq>
            <p:video>
              <p:cMediaNode vol="80000">
                <p:cTn id="12" fill="hold" display="0">
                  <p:stCondLst>
                    <p:cond delay="indefinite"/>
                  </p:stCondLst>
                </p:cTn>
                <p:tgtEl>
                  <p:spTgt spid="10"/>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C0BDA1A4-25FC-7BB0-A77E-C2E0A5A4089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365"/>
          <a:stretch/>
        </p:blipFill>
        <p:spPr bwMode="auto">
          <a:xfrm>
            <a:off x="6096000" y="1358293"/>
            <a:ext cx="5622978" cy="3306524"/>
          </a:xfrm>
          <a:prstGeom prst="roundRect">
            <a:avLst>
              <a:gd name="adj" fmla="val 8594"/>
            </a:avLst>
          </a:prstGeom>
          <a:solidFill>
            <a:srgbClr val="FFFFFF">
              <a:shade val="85000"/>
            </a:srgbClr>
          </a:solidFill>
          <a:ln>
            <a:noFill/>
          </a:ln>
          <a:effectLst>
            <a:reflection blurRad="12700" stA="0" endPos="28000" dist="5000" dir="5400000" sy="-100000" algn="bl" rotWithShape="0"/>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AB1E715-C4BB-E632-15E8-B12EE6769CD1}"/>
              </a:ext>
            </a:extLst>
          </p:cNvPr>
          <p:cNvSpPr txBox="1"/>
          <p:nvPr/>
        </p:nvSpPr>
        <p:spPr>
          <a:xfrm>
            <a:off x="5998127" y="4865615"/>
            <a:ext cx="3900881" cy="615553"/>
          </a:xfrm>
          <a:prstGeom prst="rect">
            <a:avLst/>
          </a:prstGeom>
          <a:noFill/>
        </p:spPr>
        <p:txBody>
          <a:bodyPr wrap="square" rtlCol="0">
            <a:spAutoFit/>
          </a:bodyPr>
          <a:lstStyle/>
          <a:p>
            <a:r>
              <a:rPr lang="ru-RU" dirty="0">
                <a:latin typeface="Bahnschrift SemiBold SemiConden" panose="020B0502040204020203" pitchFamily="34" charset="0"/>
              </a:rPr>
              <a:t>«</a:t>
            </a:r>
            <a:r>
              <a:rPr lang="en-US" dirty="0">
                <a:latin typeface="Bahnschrift SemiBold SemiConden" panose="020B0502040204020203" pitchFamily="34" charset="0"/>
              </a:rPr>
              <a:t>Bart to the Future</a:t>
            </a:r>
            <a:r>
              <a:rPr lang="ru-RU" sz="1800" b="0" i="0" dirty="0">
                <a:solidFill>
                  <a:schemeClr val="tx1"/>
                </a:solidFill>
                <a:effectLst/>
                <a:latin typeface="Bahnschrift SemiBold SemiConden" panose="020B0502040204020203" pitchFamily="34" charset="0"/>
              </a:rPr>
              <a:t>»</a:t>
            </a:r>
            <a:endParaRPr lang="en-US" dirty="0">
              <a:latin typeface="Bahnschrift SemiBold SemiConden" panose="020B0502040204020203" pitchFamily="34" charset="0"/>
            </a:endParaRPr>
          </a:p>
          <a:p>
            <a:r>
              <a:rPr lang="en-US" sz="1600" dirty="0">
                <a:solidFill>
                  <a:schemeClr val="tx1">
                    <a:lumMod val="85000"/>
                  </a:schemeClr>
                </a:solidFill>
                <a:latin typeface="Bahnschrift SemiBold SemiConden" panose="020B0502040204020203" pitchFamily="34" charset="0"/>
              </a:rPr>
              <a:t>episode 17, season 11</a:t>
            </a:r>
            <a:endParaRPr lang="ru-RU" sz="1600" dirty="0">
              <a:solidFill>
                <a:schemeClr val="tx1">
                  <a:lumMod val="85000"/>
                </a:schemeClr>
              </a:solidFill>
              <a:latin typeface="Bahnschrift SemiBold SemiConden" panose="020B0502040204020203" pitchFamily="34" charset="0"/>
            </a:endParaRPr>
          </a:p>
        </p:txBody>
      </p:sp>
      <p:sp>
        <p:nvSpPr>
          <p:cNvPr id="7" name="Прямоугольник 6">
            <a:extLst>
              <a:ext uri="{FF2B5EF4-FFF2-40B4-BE49-F238E27FC236}">
                <a16:creationId xmlns:a16="http://schemas.microsoft.com/office/drawing/2014/main" id="{E66A386C-3784-024E-F45B-9C42AC06E9BA}"/>
              </a:ext>
            </a:extLst>
          </p:cNvPr>
          <p:cNvSpPr/>
          <p:nvPr/>
        </p:nvSpPr>
        <p:spPr>
          <a:xfrm>
            <a:off x="473023" y="1358293"/>
            <a:ext cx="4521187" cy="707886"/>
          </a:xfrm>
          <a:prstGeom prst="rect">
            <a:avLst/>
          </a:prstGeom>
          <a:noFill/>
        </p:spPr>
        <p:txBody>
          <a:bodyPr wrap="square" lIns="91440" tIns="45720" rIns="91440" bIns="45720" anchor="ctr">
            <a:spAutoFit/>
          </a:bodyPr>
          <a:lstStyle/>
          <a:p>
            <a:r>
              <a:rPr lang="en-U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Bahnschrift SemiBold SemiConden" panose="020B0502040204020203" pitchFamily="34" charset="0"/>
              </a:rPr>
              <a:t>DONALD TRUMP</a:t>
            </a:r>
          </a:p>
        </p:txBody>
      </p:sp>
      <p:sp>
        <p:nvSpPr>
          <p:cNvPr id="11" name="TextBox 10">
            <a:extLst>
              <a:ext uri="{FF2B5EF4-FFF2-40B4-BE49-F238E27FC236}">
                <a16:creationId xmlns:a16="http://schemas.microsoft.com/office/drawing/2014/main" id="{147A4FE4-F585-AA5F-89CC-0D7390C1286F}"/>
              </a:ext>
            </a:extLst>
          </p:cNvPr>
          <p:cNvSpPr txBox="1"/>
          <p:nvPr/>
        </p:nvSpPr>
        <p:spPr>
          <a:xfrm>
            <a:off x="746768" y="2544826"/>
            <a:ext cx="4914517" cy="2462213"/>
          </a:xfrm>
          <a:prstGeom prst="rect">
            <a:avLst/>
          </a:prstGeom>
          <a:noFill/>
        </p:spPr>
        <p:txBody>
          <a:bodyPr wrap="square">
            <a:spAutoFit/>
          </a:bodyPr>
          <a:lstStyle/>
          <a:p>
            <a:pPr algn="just">
              <a:spcBef>
                <a:spcPts val="1200"/>
              </a:spcBef>
            </a:pPr>
            <a:r>
              <a:rPr lang="en-US" b="0" i="0" dirty="0">
                <a:solidFill>
                  <a:schemeClr val="tx1"/>
                </a:solidFill>
                <a:effectLst/>
                <a:latin typeface="Helvetica Neue"/>
              </a:rPr>
              <a:t>There is another popular theory that The Simpsons predicted that Donald Trump would become President of the United States. Fragments of the episode with Trump on the escalator, which was expected back in 2000 and opened up the future, went viral.</a:t>
            </a:r>
          </a:p>
          <a:p>
            <a:pPr>
              <a:spcBef>
                <a:spcPts val="1200"/>
              </a:spcBef>
            </a:pPr>
            <a:r>
              <a:rPr lang="en-US" i="0" dirty="0">
                <a:solidFill>
                  <a:schemeClr val="tx1"/>
                </a:solidFill>
                <a:effectLst/>
                <a:latin typeface="Helvetica Neue"/>
              </a:rPr>
              <a:t>Release: 2000</a:t>
            </a:r>
            <a:br>
              <a:rPr lang="en-US" i="0" dirty="0">
                <a:solidFill>
                  <a:schemeClr val="tx1"/>
                </a:solidFill>
                <a:effectLst/>
                <a:latin typeface="Helvetica Neue"/>
              </a:rPr>
            </a:br>
            <a:r>
              <a:rPr lang="en-US" i="0" dirty="0">
                <a:solidFill>
                  <a:schemeClr val="tx1"/>
                </a:solidFill>
                <a:effectLst/>
                <a:latin typeface="Helvetica Neue"/>
              </a:rPr>
              <a:t>When it came true: 2016</a:t>
            </a:r>
            <a:endParaRPr lang="ru-RU" i="0" dirty="0">
              <a:solidFill>
                <a:schemeClr val="tx1"/>
              </a:solidFill>
              <a:effectLst/>
              <a:latin typeface="Helvetica Neue"/>
            </a:endParaRPr>
          </a:p>
        </p:txBody>
      </p:sp>
      <p:cxnSp>
        <p:nvCxnSpPr>
          <p:cNvPr id="13" name="Прямая соединительная линия 12">
            <a:extLst>
              <a:ext uri="{FF2B5EF4-FFF2-40B4-BE49-F238E27FC236}">
                <a16:creationId xmlns:a16="http://schemas.microsoft.com/office/drawing/2014/main" id="{2EE0AE52-66B9-77E2-B1BB-43032A4F732B}"/>
              </a:ext>
            </a:extLst>
          </p:cNvPr>
          <p:cNvCxnSpPr>
            <a:cxnSpLocks/>
          </p:cNvCxnSpPr>
          <p:nvPr/>
        </p:nvCxnSpPr>
        <p:spPr>
          <a:xfrm>
            <a:off x="587229" y="2608976"/>
            <a:ext cx="0" cy="231536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5282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video_2024-11-03_15-56-15">
            <a:hlinkClick r:id="" action="ppaction://media"/>
            <a:extLst>
              <a:ext uri="{FF2B5EF4-FFF2-40B4-BE49-F238E27FC236}">
                <a16:creationId xmlns:a16="http://schemas.microsoft.com/office/drawing/2014/main" id="{C4328557-89B6-D7B5-4E6B-F030FC172607}"/>
              </a:ext>
            </a:extLst>
          </p:cNvPr>
          <p:cNvPicPr>
            <a:picLocks noChangeAspect="1"/>
          </p:cNvPicPr>
          <p:nvPr>
            <a:videoFile r:link="rId1"/>
            <p:extLst>
              <p:ext uri="{DAA4B4D4-6D71-4841-9C94-3DE7FCFB9230}">
                <p14:media xmlns:p14="http://schemas.microsoft.com/office/powerpoint/2010/main" r:embed="rId2">
                  <p14:trim st="25180" end="9587.5"/>
                </p14:media>
              </p:ext>
            </p:extLst>
          </p:nvPr>
        </p:nvPicPr>
        <p:blipFill>
          <a:blip r:embed="rId4"/>
          <a:srcRect l="8315" t="3802" r="8315"/>
          <a:stretch/>
        </p:blipFill>
        <p:spPr>
          <a:xfrm flipH="1">
            <a:off x="6095999" y="1501891"/>
            <a:ext cx="5622978" cy="3162925"/>
          </a:xfrm>
          <a:prstGeom prst="roundRect">
            <a:avLst>
              <a:gd name="adj" fmla="val 5439"/>
            </a:avLst>
          </a:prstGeom>
          <a:ln>
            <a:noFill/>
          </a:ln>
          <a:effectLst>
            <a:innerShdw blurRad="114300" dist="50800">
              <a:srgbClr val="000000">
                <a:alpha val="0"/>
              </a:srgbClr>
            </a:innerShdw>
          </a:effectLst>
        </p:spPr>
      </p:pic>
      <p:sp>
        <p:nvSpPr>
          <p:cNvPr id="2" name="TextBox 1">
            <a:extLst>
              <a:ext uri="{FF2B5EF4-FFF2-40B4-BE49-F238E27FC236}">
                <a16:creationId xmlns:a16="http://schemas.microsoft.com/office/drawing/2014/main" id="{4AB1E715-C4BB-E632-15E8-B12EE6769CD1}"/>
              </a:ext>
            </a:extLst>
          </p:cNvPr>
          <p:cNvSpPr txBox="1"/>
          <p:nvPr/>
        </p:nvSpPr>
        <p:spPr>
          <a:xfrm>
            <a:off x="5998127" y="4865615"/>
            <a:ext cx="3900881" cy="615553"/>
          </a:xfrm>
          <a:prstGeom prst="rect">
            <a:avLst/>
          </a:prstGeom>
          <a:noFill/>
        </p:spPr>
        <p:txBody>
          <a:bodyPr wrap="square" rtlCol="0">
            <a:spAutoFit/>
          </a:bodyPr>
          <a:lstStyle/>
          <a:p>
            <a:r>
              <a:rPr lang="ru-RU" dirty="0">
                <a:latin typeface="Bahnschrift SemiBold SemiConden" panose="020B0502040204020203" pitchFamily="34" charset="0"/>
              </a:rPr>
              <a:t>«</a:t>
            </a:r>
            <a:r>
              <a:rPr lang="en-US" sz="1800" b="0" i="0" dirty="0">
                <a:solidFill>
                  <a:schemeClr val="tx1"/>
                </a:solidFill>
                <a:effectLst/>
                <a:latin typeface="Bahnschrift SemiBold SemiConden" panose="020B0502040204020203" pitchFamily="34" charset="0"/>
              </a:rPr>
              <a:t>Political Bunglers with Homer Simpson</a:t>
            </a:r>
            <a:r>
              <a:rPr lang="ru-RU" sz="1800" b="0" i="0" dirty="0">
                <a:solidFill>
                  <a:schemeClr val="tx1"/>
                </a:solidFill>
                <a:effectLst/>
                <a:latin typeface="Bahnschrift SemiBold SemiConden" panose="020B0502040204020203" pitchFamily="34" charset="0"/>
              </a:rPr>
              <a:t>»</a:t>
            </a:r>
            <a:endParaRPr lang="en-US" dirty="0">
              <a:latin typeface="Bahnschrift SemiBold SemiConden" panose="020B0502040204020203" pitchFamily="34" charset="0"/>
            </a:endParaRPr>
          </a:p>
          <a:p>
            <a:r>
              <a:rPr lang="en-US" sz="1600" dirty="0">
                <a:solidFill>
                  <a:schemeClr val="tx1">
                    <a:lumMod val="85000"/>
                  </a:schemeClr>
                </a:solidFill>
                <a:latin typeface="Bahnschrift SemiBold SemiConden" panose="020B0502040204020203" pitchFamily="34" charset="0"/>
              </a:rPr>
              <a:t>episode </a:t>
            </a:r>
            <a:r>
              <a:rPr lang="ru-RU" sz="1600" dirty="0">
                <a:solidFill>
                  <a:schemeClr val="tx1">
                    <a:lumMod val="85000"/>
                  </a:schemeClr>
                </a:solidFill>
                <a:latin typeface="Bahnschrift SemiBold SemiConden" panose="020B0502040204020203" pitchFamily="34" charset="0"/>
              </a:rPr>
              <a:t>2</a:t>
            </a:r>
            <a:r>
              <a:rPr lang="en-US" sz="1600" dirty="0">
                <a:solidFill>
                  <a:schemeClr val="tx1">
                    <a:lumMod val="85000"/>
                  </a:schemeClr>
                </a:solidFill>
                <a:latin typeface="Bahnschrift SemiBold SemiConden" panose="020B0502040204020203" pitchFamily="34" charset="0"/>
              </a:rPr>
              <a:t>3, season 10</a:t>
            </a:r>
            <a:endParaRPr lang="ru-RU" sz="1600" dirty="0">
              <a:solidFill>
                <a:schemeClr val="tx1">
                  <a:lumMod val="85000"/>
                </a:schemeClr>
              </a:solidFill>
              <a:latin typeface="Bahnschrift SemiBold SemiConden" panose="020B0502040204020203" pitchFamily="34" charset="0"/>
            </a:endParaRPr>
          </a:p>
        </p:txBody>
      </p:sp>
      <p:sp>
        <p:nvSpPr>
          <p:cNvPr id="7" name="Прямоугольник 6">
            <a:extLst>
              <a:ext uri="{FF2B5EF4-FFF2-40B4-BE49-F238E27FC236}">
                <a16:creationId xmlns:a16="http://schemas.microsoft.com/office/drawing/2014/main" id="{E66A386C-3784-024E-F45B-9C42AC06E9BA}"/>
              </a:ext>
            </a:extLst>
          </p:cNvPr>
          <p:cNvSpPr/>
          <p:nvPr/>
        </p:nvSpPr>
        <p:spPr>
          <a:xfrm>
            <a:off x="473023" y="1050517"/>
            <a:ext cx="4521187" cy="1938992"/>
          </a:xfrm>
          <a:prstGeom prst="rect">
            <a:avLst/>
          </a:prstGeom>
          <a:noFill/>
        </p:spPr>
        <p:txBody>
          <a:bodyPr wrap="square" lIns="91440" tIns="45720" rIns="91440" bIns="45720">
            <a:spAutoFit/>
          </a:bodyPr>
          <a:lstStyle/>
          <a:p>
            <a:r>
              <a:rPr lang="en-U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Bahnschrift SemiBold SemiConden" panose="020B0502040204020203" pitchFamily="34" charset="0"/>
              </a:rPr>
              <a:t>GREECE’S ECONOMIC CRISIS</a:t>
            </a:r>
          </a:p>
          <a:p>
            <a:endParaRPr lang="ru-RU" sz="40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Bahnschrift SemiBold SemiConden" panose="020B0502040204020203" pitchFamily="34" charset="0"/>
            </a:endParaRPr>
          </a:p>
        </p:txBody>
      </p:sp>
      <p:sp>
        <p:nvSpPr>
          <p:cNvPr id="11" name="TextBox 10">
            <a:extLst>
              <a:ext uri="{FF2B5EF4-FFF2-40B4-BE49-F238E27FC236}">
                <a16:creationId xmlns:a16="http://schemas.microsoft.com/office/drawing/2014/main" id="{147A4FE4-F585-AA5F-89CC-0D7390C1286F}"/>
              </a:ext>
            </a:extLst>
          </p:cNvPr>
          <p:cNvSpPr txBox="1"/>
          <p:nvPr/>
        </p:nvSpPr>
        <p:spPr>
          <a:xfrm>
            <a:off x="746768" y="2544826"/>
            <a:ext cx="4914517" cy="2462213"/>
          </a:xfrm>
          <a:prstGeom prst="rect">
            <a:avLst/>
          </a:prstGeom>
          <a:noFill/>
        </p:spPr>
        <p:txBody>
          <a:bodyPr wrap="square">
            <a:spAutoFit/>
          </a:bodyPr>
          <a:lstStyle/>
          <a:p>
            <a:pPr algn="just">
              <a:spcBef>
                <a:spcPts val="1200"/>
              </a:spcBef>
            </a:pPr>
            <a:r>
              <a:rPr lang="en-US" sz="1800" b="0" i="0" dirty="0">
                <a:solidFill>
                  <a:schemeClr val="tx1"/>
                </a:solidFill>
                <a:effectLst/>
                <a:latin typeface="Helvetica Neue"/>
              </a:rPr>
              <a:t>A ticker in the news release when Homer appeared in it indicated that Europe had put Greece on eBay. As a result, Greece was really hit by a severe economic crisis, and the European Union refused to repay the country's debts.</a:t>
            </a:r>
          </a:p>
          <a:p>
            <a:pPr>
              <a:spcBef>
                <a:spcPts val="1200"/>
              </a:spcBef>
            </a:pPr>
            <a:r>
              <a:rPr lang="en-US" sz="1800" i="0" dirty="0">
                <a:solidFill>
                  <a:schemeClr val="tx1"/>
                </a:solidFill>
                <a:effectLst/>
                <a:latin typeface="Helvetica Neue"/>
              </a:rPr>
              <a:t>Release: 201</a:t>
            </a:r>
            <a:r>
              <a:rPr lang="ru-RU" sz="1800" i="0" dirty="0">
                <a:solidFill>
                  <a:schemeClr val="tx1"/>
                </a:solidFill>
                <a:effectLst/>
                <a:latin typeface="Helvetica Neue"/>
              </a:rPr>
              <a:t>2</a:t>
            </a:r>
            <a:br>
              <a:rPr lang="en-US" sz="1800" i="0" dirty="0">
                <a:solidFill>
                  <a:schemeClr val="tx1"/>
                </a:solidFill>
                <a:effectLst/>
                <a:latin typeface="Helvetica Neue"/>
              </a:rPr>
            </a:br>
            <a:r>
              <a:rPr lang="en-US" sz="1800" i="0" dirty="0">
                <a:solidFill>
                  <a:schemeClr val="tx1"/>
                </a:solidFill>
                <a:effectLst/>
                <a:latin typeface="Helvetica Neue"/>
              </a:rPr>
              <a:t>When it came true: 201</a:t>
            </a:r>
            <a:r>
              <a:rPr lang="ru-RU" sz="1800" i="0" dirty="0">
                <a:solidFill>
                  <a:schemeClr val="tx1"/>
                </a:solidFill>
                <a:effectLst/>
                <a:latin typeface="Helvetica Neue"/>
              </a:rPr>
              <a:t>5</a:t>
            </a:r>
          </a:p>
        </p:txBody>
      </p:sp>
      <p:cxnSp>
        <p:nvCxnSpPr>
          <p:cNvPr id="13" name="Прямая соединительная линия 12">
            <a:extLst>
              <a:ext uri="{FF2B5EF4-FFF2-40B4-BE49-F238E27FC236}">
                <a16:creationId xmlns:a16="http://schemas.microsoft.com/office/drawing/2014/main" id="{2EE0AE52-66B9-77E2-B1BB-43032A4F732B}"/>
              </a:ext>
            </a:extLst>
          </p:cNvPr>
          <p:cNvCxnSpPr>
            <a:cxnSpLocks/>
          </p:cNvCxnSpPr>
          <p:nvPr/>
        </p:nvCxnSpPr>
        <p:spPr>
          <a:xfrm>
            <a:off x="587229" y="2608976"/>
            <a:ext cx="0" cy="231536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8436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3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vol="80000">
                <p:cTn id="12" fill="hold" display="0">
                  <p:stCondLst>
                    <p:cond delay="indefinite"/>
                  </p:stCondLst>
                </p:cTn>
                <p:tgtEl>
                  <p:spTgt spid="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video_2024-11-03_16-08-41">
            <a:hlinkClick r:id="" action="ppaction://media"/>
            <a:extLst>
              <a:ext uri="{FF2B5EF4-FFF2-40B4-BE49-F238E27FC236}">
                <a16:creationId xmlns:a16="http://schemas.microsoft.com/office/drawing/2014/main" id="{13E42DD1-F7B2-AE9F-72F0-9BBCAC0D64B1}"/>
              </a:ext>
            </a:extLst>
          </p:cNvPr>
          <p:cNvPicPr>
            <a:picLocks noChangeAspect="1"/>
          </p:cNvPicPr>
          <p:nvPr>
            <a:videoFile r:link="rId1"/>
            <p:extLst>
              <p:ext uri="{DAA4B4D4-6D71-4841-9C94-3DE7FCFB9230}">
                <p14:media xmlns:p14="http://schemas.microsoft.com/office/powerpoint/2010/main" r:embed="rId2">
                  <p14:trim st="5860" end="180.6666"/>
                </p14:media>
              </p:ext>
            </p:extLst>
          </p:nvPr>
        </p:nvPicPr>
        <p:blipFill>
          <a:blip r:embed="rId4"/>
          <a:stretch>
            <a:fillRect/>
          </a:stretch>
        </p:blipFill>
        <p:spPr>
          <a:xfrm>
            <a:off x="6096000" y="1501891"/>
            <a:ext cx="5622977" cy="3162925"/>
          </a:xfrm>
          <a:prstGeom prst="roundRect">
            <a:avLst>
              <a:gd name="adj" fmla="val 5439"/>
            </a:avLst>
          </a:prstGeom>
          <a:ln>
            <a:noFill/>
          </a:ln>
          <a:effectLst>
            <a:innerShdw blurRad="114300" dist="50800">
              <a:srgbClr val="000000">
                <a:alpha val="0"/>
              </a:srgbClr>
            </a:innerShdw>
          </a:effectLst>
        </p:spPr>
      </p:pic>
      <p:sp>
        <p:nvSpPr>
          <p:cNvPr id="2" name="TextBox 1">
            <a:extLst>
              <a:ext uri="{FF2B5EF4-FFF2-40B4-BE49-F238E27FC236}">
                <a16:creationId xmlns:a16="http://schemas.microsoft.com/office/drawing/2014/main" id="{4AB1E715-C4BB-E632-15E8-B12EE6769CD1}"/>
              </a:ext>
            </a:extLst>
          </p:cNvPr>
          <p:cNvSpPr txBox="1"/>
          <p:nvPr/>
        </p:nvSpPr>
        <p:spPr>
          <a:xfrm>
            <a:off x="5998127" y="4865615"/>
            <a:ext cx="3900881" cy="615553"/>
          </a:xfrm>
          <a:prstGeom prst="rect">
            <a:avLst/>
          </a:prstGeom>
          <a:noFill/>
        </p:spPr>
        <p:txBody>
          <a:bodyPr wrap="square" rtlCol="0">
            <a:spAutoFit/>
          </a:bodyPr>
          <a:lstStyle/>
          <a:p>
            <a:r>
              <a:rPr lang="ru-RU" dirty="0">
                <a:latin typeface="Bahnschrift SemiBold SemiConden" panose="020B0502040204020203" pitchFamily="34" charset="0"/>
              </a:rPr>
              <a:t>«</a:t>
            </a:r>
            <a:r>
              <a:rPr lang="en-US" sz="1800" b="0" i="0" dirty="0">
                <a:solidFill>
                  <a:schemeClr val="tx1"/>
                </a:solidFill>
                <a:effectLst/>
                <a:latin typeface="Bahnschrift SemiBold SemiConden" panose="020B0502040204020203" pitchFamily="34" charset="0"/>
              </a:rPr>
              <a:t>Elementary School Musical</a:t>
            </a:r>
            <a:r>
              <a:rPr lang="ru-RU" sz="1800" b="0" i="0" dirty="0">
                <a:solidFill>
                  <a:schemeClr val="tx1"/>
                </a:solidFill>
                <a:effectLst/>
                <a:latin typeface="Bahnschrift SemiBold SemiConden" panose="020B0502040204020203" pitchFamily="34" charset="0"/>
              </a:rPr>
              <a:t>»</a:t>
            </a:r>
            <a:endParaRPr lang="en-US" dirty="0">
              <a:latin typeface="Bahnschrift SemiBold SemiConden" panose="020B0502040204020203" pitchFamily="34" charset="0"/>
            </a:endParaRPr>
          </a:p>
          <a:p>
            <a:r>
              <a:rPr lang="en-US" sz="1600" dirty="0">
                <a:solidFill>
                  <a:schemeClr val="tx1">
                    <a:lumMod val="85000"/>
                  </a:schemeClr>
                </a:solidFill>
                <a:latin typeface="Bahnschrift SemiBold SemiConden" panose="020B0502040204020203" pitchFamily="34" charset="0"/>
              </a:rPr>
              <a:t>episode </a:t>
            </a:r>
            <a:r>
              <a:rPr lang="ru-RU" sz="1600" dirty="0">
                <a:solidFill>
                  <a:schemeClr val="tx1">
                    <a:lumMod val="85000"/>
                  </a:schemeClr>
                </a:solidFill>
                <a:latin typeface="Bahnschrift SemiBold SemiConden" panose="020B0502040204020203" pitchFamily="34" charset="0"/>
              </a:rPr>
              <a:t>22</a:t>
            </a:r>
            <a:r>
              <a:rPr lang="en-US" sz="1600" dirty="0">
                <a:solidFill>
                  <a:schemeClr val="tx1">
                    <a:lumMod val="85000"/>
                  </a:schemeClr>
                </a:solidFill>
                <a:latin typeface="Bahnschrift SemiBold SemiConden" panose="020B0502040204020203" pitchFamily="34" charset="0"/>
              </a:rPr>
              <a:t>, season 1</a:t>
            </a:r>
            <a:endParaRPr lang="ru-RU" sz="1600" dirty="0">
              <a:solidFill>
                <a:schemeClr val="tx1">
                  <a:lumMod val="85000"/>
                </a:schemeClr>
              </a:solidFill>
              <a:latin typeface="Bahnschrift SemiBold SemiConden" panose="020B0502040204020203" pitchFamily="34" charset="0"/>
            </a:endParaRPr>
          </a:p>
        </p:txBody>
      </p:sp>
      <p:sp>
        <p:nvSpPr>
          <p:cNvPr id="7" name="Прямоугольник 6">
            <a:extLst>
              <a:ext uri="{FF2B5EF4-FFF2-40B4-BE49-F238E27FC236}">
                <a16:creationId xmlns:a16="http://schemas.microsoft.com/office/drawing/2014/main" id="{E66A386C-3784-024E-F45B-9C42AC06E9BA}"/>
              </a:ext>
            </a:extLst>
          </p:cNvPr>
          <p:cNvSpPr/>
          <p:nvPr/>
        </p:nvSpPr>
        <p:spPr>
          <a:xfrm>
            <a:off x="473023" y="1050517"/>
            <a:ext cx="4521187" cy="1323439"/>
          </a:xfrm>
          <a:prstGeom prst="rect">
            <a:avLst/>
          </a:prstGeom>
          <a:noFill/>
        </p:spPr>
        <p:txBody>
          <a:bodyPr wrap="square" lIns="91440" tIns="45720" rIns="91440" bIns="45720">
            <a:spAutoFit/>
          </a:bodyPr>
          <a:lstStyle/>
          <a:p>
            <a:r>
              <a:rPr lang="en-U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Bahnschrift SemiBold SemiConden" panose="020B0502040204020203" pitchFamily="34" charset="0"/>
              </a:rPr>
              <a:t>BENGT HOLMSTRÖM NOBEL PRIZE</a:t>
            </a:r>
            <a:endParaRPr lang="ru-RU" sz="40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Bahnschrift SemiBold SemiConden" panose="020B0502040204020203" pitchFamily="34" charset="0"/>
            </a:endParaRPr>
          </a:p>
        </p:txBody>
      </p:sp>
      <p:sp>
        <p:nvSpPr>
          <p:cNvPr id="11" name="TextBox 10">
            <a:extLst>
              <a:ext uri="{FF2B5EF4-FFF2-40B4-BE49-F238E27FC236}">
                <a16:creationId xmlns:a16="http://schemas.microsoft.com/office/drawing/2014/main" id="{147A4FE4-F585-AA5F-89CC-0D7390C1286F}"/>
              </a:ext>
            </a:extLst>
          </p:cNvPr>
          <p:cNvSpPr txBox="1"/>
          <p:nvPr/>
        </p:nvSpPr>
        <p:spPr>
          <a:xfrm>
            <a:off x="746768" y="2544826"/>
            <a:ext cx="4914517" cy="2185214"/>
          </a:xfrm>
          <a:prstGeom prst="rect">
            <a:avLst/>
          </a:prstGeom>
          <a:noFill/>
        </p:spPr>
        <p:txBody>
          <a:bodyPr wrap="square">
            <a:spAutoFit/>
          </a:bodyPr>
          <a:lstStyle/>
          <a:p>
            <a:pPr algn="just">
              <a:spcBef>
                <a:spcPts val="1200"/>
              </a:spcBef>
            </a:pPr>
            <a:r>
              <a:rPr lang="en-US" sz="1800" b="0" i="0" dirty="0">
                <a:solidFill>
                  <a:schemeClr val="tx1"/>
                </a:solidFill>
                <a:effectLst/>
                <a:latin typeface="Helvetica Neue"/>
              </a:rPr>
              <a:t>In 2010, the Simpsons showed a series where the famous economist Bengt </a:t>
            </a:r>
            <a:r>
              <a:rPr lang="en-US" sz="1800" b="0" i="0" dirty="0" err="1">
                <a:solidFill>
                  <a:schemeClr val="tx1"/>
                </a:solidFill>
                <a:effectLst/>
                <a:latin typeface="Helvetica Neue"/>
              </a:rPr>
              <a:t>Holstrom</a:t>
            </a:r>
            <a:r>
              <a:rPr lang="en-US" sz="1800" b="0" i="0" dirty="0">
                <a:solidFill>
                  <a:schemeClr val="tx1"/>
                </a:solidFill>
                <a:effectLst/>
                <a:latin typeface="Helvetica Neue"/>
              </a:rPr>
              <a:t> was considered one of the favorites to receive the Nobel Prize. Six years later, that prediction came true.</a:t>
            </a:r>
            <a:endParaRPr lang="ru-RU" dirty="0">
              <a:latin typeface="Helvetica Neue"/>
            </a:endParaRPr>
          </a:p>
          <a:p>
            <a:pPr>
              <a:spcBef>
                <a:spcPts val="1200"/>
              </a:spcBef>
            </a:pPr>
            <a:r>
              <a:rPr lang="en-US" sz="1800" i="0" dirty="0">
                <a:solidFill>
                  <a:schemeClr val="tx1"/>
                </a:solidFill>
                <a:effectLst/>
                <a:latin typeface="Helvetica Neue"/>
              </a:rPr>
              <a:t>Release: 2010</a:t>
            </a:r>
            <a:br>
              <a:rPr lang="en-US" sz="1800" i="0" dirty="0">
                <a:solidFill>
                  <a:schemeClr val="tx1"/>
                </a:solidFill>
                <a:effectLst/>
                <a:latin typeface="Helvetica Neue"/>
              </a:rPr>
            </a:br>
            <a:r>
              <a:rPr lang="en-US" sz="1800" i="0" dirty="0">
                <a:solidFill>
                  <a:schemeClr val="tx1"/>
                </a:solidFill>
                <a:effectLst/>
                <a:latin typeface="Helvetica Neue"/>
              </a:rPr>
              <a:t>When it came true: 2016</a:t>
            </a:r>
            <a:endParaRPr lang="ru-RU" sz="1800" i="0" dirty="0">
              <a:solidFill>
                <a:schemeClr val="tx1"/>
              </a:solidFill>
              <a:effectLst/>
              <a:latin typeface="Helvetica Neue"/>
            </a:endParaRPr>
          </a:p>
        </p:txBody>
      </p:sp>
      <p:cxnSp>
        <p:nvCxnSpPr>
          <p:cNvPr id="13" name="Прямая соединительная линия 12">
            <a:extLst>
              <a:ext uri="{FF2B5EF4-FFF2-40B4-BE49-F238E27FC236}">
                <a16:creationId xmlns:a16="http://schemas.microsoft.com/office/drawing/2014/main" id="{2EE0AE52-66B9-77E2-B1BB-43032A4F732B}"/>
              </a:ext>
            </a:extLst>
          </p:cNvPr>
          <p:cNvCxnSpPr>
            <a:cxnSpLocks/>
          </p:cNvCxnSpPr>
          <p:nvPr/>
        </p:nvCxnSpPr>
        <p:spPr>
          <a:xfrm>
            <a:off x="587229" y="2608976"/>
            <a:ext cx="0" cy="20558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8684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2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_2024-11-03_16-25-37">
            <a:hlinkClick r:id="" action="ppaction://media"/>
            <a:extLst>
              <a:ext uri="{FF2B5EF4-FFF2-40B4-BE49-F238E27FC236}">
                <a16:creationId xmlns:a16="http://schemas.microsoft.com/office/drawing/2014/main" id="{A04D6BF7-6CB7-6E9B-195C-BF8E7AC4205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96000" y="1484874"/>
            <a:ext cx="5622977" cy="3179942"/>
          </a:xfrm>
          <a:prstGeom prst="roundRect">
            <a:avLst>
              <a:gd name="adj" fmla="val 5439"/>
            </a:avLst>
          </a:prstGeom>
          <a:ln>
            <a:noFill/>
          </a:ln>
          <a:effectLst>
            <a:innerShdw blurRad="114300" dist="50800">
              <a:srgbClr val="000000">
                <a:alpha val="0"/>
              </a:srgbClr>
            </a:innerShdw>
          </a:effectLst>
        </p:spPr>
      </p:pic>
      <p:sp>
        <p:nvSpPr>
          <p:cNvPr id="2" name="TextBox 1">
            <a:extLst>
              <a:ext uri="{FF2B5EF4-FFF2-40B4-BE49-F238E27FC236}">
                <a16:creationId xmlns:a16="http://schemas.microsoft.com/office/drawing/2014/main" id="{4AB1E715-C4BB-E632-15E8-B12EE6769CD1}"/>
              </a:ext>
            </a:extLst>
          </p:cNvPr>
          <p:cNvSpPr txBox="1"/>
          <p:nvPr/>
        </p:nvSpPr>
        <p:spPr>
          <a:xfrm>
            <a:off x="5998127" y="4865615"/>
            <a:ext cx="3900881" cy="615553"/>
          </a:xfrm>
          <a:prstGeom prst="rect">
            <a:avLst/>
          </a:prstGeom>
          <a:noFill/>
        </p:spPr>
        <p:txBody>
          <a:bodyPr wrap="square" rtlCol="0">
            <a:spAutoFit/>
          </a:bodyPr>
          <a:lstStyle/>
          <a:p>
            <a:r>
              <a:rPr lang="ru-RU" dirty="0">
                <a:latin typeface="Bahnschrift SemiBold SemiConden" panose="020B0502040204020203" pitchFamily="34" charset="0"/>
              </a:rPr>
              <a:t>«</a:t>
            </a:r>
            <a:r>
              <a:rPr lang="en-US" sz="1800" b="0" i="0" dirty="0">
                <a:solidFill>
                  <a:schemeClr val="tx1"/>
                </a:solidFill>
                <a:effectLst/>
                <a:latin typeface="Bahnschrift SemiBold SemiConden" panose="020B0502040204020203" pitchFamily="34" charset="0"/>
              </a:rPr>
              <a:t>You </a:t>
            </a:r>
            <a:r>
              <a:rPr lang="en-US" dirty="0">
                <a:latin typeface="Bahnschrift SemiBold SemiConden" panose="020B0502040204020203" pitchFamily="34" charset="0"/>
              </a:rPr>
              <a:t>d</a:t>
            </a:r>
            <a:r>
              <a:rPr lang="en-US" sz="1800" b="0" i="0" dirty="0">
                <a:solidFill>
                  <a:schemeClr val="tx1"/>
                </a:solidFill>
                <a:effectLst/>
                <a:latin typeface="Bahnschrift SemiBold SemiConden" panose="020B0502040204020203" pitchFamily="34" charset="0"/>
              </a:rPr>
              <a:t>on't have to live like a referee</a:t>
            </a:r>
            <a:r>
              <a:rPr lang="ru-RU" sz="1800" b="0" i="0" dirty="0">
                <a:solidFill>
                  <a:schemeClr val="tx1"/>
                </a:solidFill>
                <a:effectLst/>
                <a:latin typeface="Bahnschrift SemiBold SemiConden" panose="020B0502040204020203" pitchFamily="34" charset="0"/>
              </a:rPr>
              <a:t>»</a:t>
            </a:r>
            <a:endParaRPr lang="en-US" dirty="0">
              <a:latin typeface="Bahnschrift SemiBold SemiConden" panose="020B0502040204020203" pitchFamily="34" charset="0"/>
            </a:endParaRPr>
          </a:p>
          <a:p>
            <a:r>
              <a:rPr lang="en-US" sz="1600" dirty="0">
                <a:solidFill>
                  <a:schemeClr val="tx1">
                    <a:lumMod val="85000"/>
                  </a:schemeClr>
                </a:solidFill>
                <a:latin typeface="Bahnschrift SemiBold SemiConden" panose="020B0502040204020203" pitchFamily="34" charset="0"/>
              </a:rPr>
              <a:t>episode </a:t>
            </a:r>
            <a:r>
              <a:rPr lang="ru-RU" sz="1600" dirty="0">
                <a:solidFill>
                  <a:schemeClr val="tx1">
                    <a:lumMod val="85000"/>
                  </a:schemeClr>
                </a:solidFill>
                <a:latin typeface="Bahnschrift SemiBold SemiConden" panose="020B0502040204020203" pitchFamily="34" charset="0"/>
              </a:rPr>
              <a:t>2</a:t>
            </a:r>
            <a:r>
              <a:rPr lang="en-US" sz="1600" dirty="0">
                <a:solidFill>
                  <a:schemeClr val="tx1">
                    <a:lumMod val="85000"/>
                  </a:schemeClr>
                </a:solidFill>
                <a:latin typeface="Bahnschrift SemiBold SemiConden" panose="020B0502040204020203" pitchFamily="34" charset="0"/>
              </a:rPr>
              <a:t>5, season 16</a:t>
            </a:r>
            <a:endParaRPr lang="ru-RU" sz="1600" dirty="0">
              <a:solidFill>
                <a:schemeClr val="tx1">
                  <a:lumMod val="85000"/>
                </a:schemeClr>
              </a:solidFill>
              <a:latin typeface="Bahnschrift SemiBold SemiConden" panose="020B0502040204020203" pitchFamily="34" charset="0"/>
            </a:endParaRPr>
          </a:p>
        </p:txBody>
      </p:sp>
      <p:sp>
        <p:nvSpPr>
          <p:cNvPr id="7" name="Прямоугольник 6">
            <a:extLst>
              <a:ext uri="{FF2B5EF4-FFF2-40B4-BE49-F238E27FC236}">
                <a16:creationId xmlns:a16="http://schemas.microsoft.com/office/drawing/2014/main" id="{E66A386C-3784-024E-F45B-9C42AC06E9BA}"/>
              </a:ext>
            </a:extLst>
          </p:cNvPr>
          <p:cNvSpPr/>
          <p:nvPr/>
        </p:nvSpPr>
        <p:spPr>
          <a:xfrm>
            <a:off x="473023" y="1050517"/>
            <a:ext cx="4996599" cy="1323439"/>
          </a:xfrm>
          <a:prstGeom prst="rect">
            <a:avLst/>
          </a:prstGeom>
          <a:noFill/>
        </p:spPr>
        <p:txBody>
          <a:bodyPr wrap="square" lIns="91440" tIns="45720" rIns="91440" bIns="45720">
            <a:spAutoFit/>
          </a:bodyPr>
          <a:lstStyle/>
          <a:p>
            <a:r>
              <a:rPr lang="en-U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Bahnschrift SemiBold SemiConden" panose="020B0502040204020203" pitchFamily="34" charset="0"/>
              </a:rPr>
              <a:t>GERMANY BEAT BRAZIL IN THE WORLD CUP</a:t>
            </a:r>
          </a:p>
        </p:txBody>
      </p:sp>
      <p:sp>
        <p:nvSpPr>
          <p:cNvPr id="11" name="TextBox 10">
            <a:extLst>
              <a:ext uri="{FF2B5EF4-FFF2-40B4-BE49-F238E27FC236}">
                <a16:creationId xmlns:a16="http://schemas.microsoft.com/office/drawing/2014/main" id="{147A4FE4-F585-AA5F-89CC-0D7390C1286F}"/>
              </a:ext>
            </a:extLst>
          </p:cNvPr>
          <p:cNvSpPr txBox="1"/>
          <p:nvPr/>
        </p:nvSpPr>
        <p:spPr>
          <a:xfrm>
            <a:off x="746768" y="2544826"/>
            <a:ext cx="4914517" cy="1908215"/>
          </a:xfrm>
          <a:prstGeom prst="rect">
            <a:avLst/>
          </a:prstGeom>
          <a:noFill/>
        </p:spPr>
        <p:txBody>
          <a:bodyPr wrap="square">
            <a:spAutoFit/>
          </a:bodyPr>
          <a:lstStyle/>
          <a:p>
            <a:pPr algn="just">
              <a:spcBef>
                <a:spcPts val="1200"/>
              </a:spcBef>
            </a:pPr>
            <a:r>
              <a:rPr lang="en-US" sz="1800" b="0" i="0" dirty="0">
                <a:solidFill>
                  <a:schemeClr val="tx1"/>
                </a:solidFill>
                <a:effectLst/>
                <a:latin typeface="Helvetica Neue"/>
              </a:rPr>
              <a:t>In this episode, Homer Simpson becomes a referee at the FIFA World Cup in Brazil. That in the cartoon, that in reality Brazil lost to Germany.</a:t>
            </a:r>
          </a:p>
          <a:p>
            <a:pPr>
              <a:spcBef>
                <a:spcPts val="1200"/>
              </a:spcBef>
            </a:pPr>
            <a:r>
              <a:rPr lang="en-US" sz="1800" i="0" dirty="0">
                <a:solidFill>
                  <a:schemeClr val="tx1"/>
                </a:solidFill>
                <a:effectLst/>
                <a:latin typeface="Helvetica Neue"/>
              </a:rPr>
              <a:t>Release: March 2014</a:t>
            </a:r>
            <a:br>
              <a:rPr lang="en-US" sz="1800" i="0" dirty="0">
                <a:solidFill>
                  <a:schemeClr val="tx1"/>
                </a:solidFill>
                <a:effectLst/>
                <a:latin typeface="Helvetica Neue"/>
              </a:rPr>
            </a:br>
            <a:r>
              <a:rPr lang="en-US" sz="1800" i="0" dirty="0">
                <a:solidFill>
                  <a:schemeClr val="tx1"/>
                </a:solidFill>
                <a:effectLst/>
                <a:latin typeface="Helvetica Neue"/>
              </a:rPr>
              <a:t>When it came true: </a:t>
            </a:r>
            <a:r>
              <a:rPr lang="en-US" sz="1800" b="0" i="0" dirty="0">
                <a:solidFill>
                  <a:schemeClr val="tx1"/>
                </a:solidFill>
                <a:effectLst/>
                <a:latin typeface="Helvetica Neue"/>
              </a:rPr>
              <a:t>July 2014</a:t>
            </a:r>
            <a:endParaRPr lang="ru-RU" sz="1800" i="0" dirty="0">
              <a:solidFill>
                <a:schemeClr val="tx1"/>
              </a:solidFill>
              <a:effectLst/>
              <a:latin typeface="Helvetica Neue"/>
            </a:endParaRPr>
          </a:p>
        </p:txBody>
      </p:sp>
      <p:cxnSp>
        <p:nvCxnSpPr>
          <p:cNvPr id="13" name="Прямая соединительная линия 12">
            <a:extLst>
              <a:ext uri="{FF2B5EF4-FFF2-40B4-BE49-F238E27FC236}">
                <a16:creationId xmlns:a16="http://schemas.microsoft.com/office/drawing/2014/main" id="{2EE0AE52-66B9-77E2-B1BB-43032A4F732B}"/>
              </a:ext>
            </a:extLst>
          </p:cNvPr>
          <p:cNvCxnSpPr>
            <a:cxnSpLocks/>
          </p:cNvCxnSpPr>
          <p:nvPr/>
        </p:nvCxnSpPr>
        <p:spPr>
          <a:xfrm>
            <a:off x="587229" y="2608976"/>
            <a:ext cx="0" cy="177007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3605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25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СланецVTI">
  <a:themeElements>
    <a:clrScheme name="Coffee">
      <a:dk1>
        <a:sysClr val="windowText" lastClr="000000"/>
      </a:dk1>
      <a:lt1>
        <a:sysClr val="window" lastClr="FFFFFF"/>
      </a:lt1>
      <a:dk2>
        <a:srgbClr val="4E3B30"/>
      </a:dk2>
      <a:lt2>
        <a:srgbClr val="F4EEDC"/>
      </a:lt2>
      <a:accent1>
        <a:srgbClr val="CC830E"/>
      </a:accent1>
      <a:accent2>
        <a:srgbClr val="B54C2D"/>
      </a:accent2>
      <a:accent3>
        <a:srgbClr val="99570C"/>
      </a:accent3>
      <a:accent4>
        <a:srgbClr val="C17529"/>
      </a:accent4>
      <a:accent5>
        <a:srgbClr val="A19574"/>
      </a:accent5>
      <a:accent6>
        <a:srgbClr val="A49518"/>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Office_41799001_TF12214701" id="{56759B6B-9885-49D2-982D-9646159608C0}" vid="{37F740C0-197C-4D7E-9343-79430DBFAB7E}"/>
    </a:ext>
  </a:extLst>
</a:theme>
</file>

<file path=ppt/theme/theme2.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{88725AA8-123D-4E40-A2B7-8D1F0A6BBB49}tf12214701_win32</Template>
  <TotalTime>696</TotalTime>
  <Words>1104</Words>
  <Application>Microsoft Office PowerPoint</Application>
  <PresentationFormat>Широкоэкранный</PresentationFormat>
  <Paragraphs>74</Paragraphs>
  <Slides>16</Slides>
  <Notes>0</Notes>
  <HiddenSlides>1</HiddenSlides>
  <MMClips>7</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16</vt:i4>
      </vt:variant>
    </vt:vector>
  </HeadingPairs>
  <TitlesOfParts>
    <vt:vector size="25" baseType="lpstr">
      <vt:lpstr>Arial</vt:lpstr>
      <vt:lpstr>Bahnschrift SemiBold SemiConden</vt:lpstr>
      <vt:lpstr>Calibri</vt:lpstr>
      <vt:lpstr>Helvetica Neue</vt:lpstr>
      <vt:lpstr>Times New Roman</vt:lpstr>
      <vt:lpstr>var(--depot-font-text)</vt:lpstr>
      <vt:lpstr>Wingdings 2</vt:lpstr>
      <vt:lpstr>YS Text</vt:lpstr>
      <vt:lpstr>СланецVTI</vt:lpstr>
      <vt:lpstr>Презентация PowerPoint</vt:lpstr>
      <vt:lpstr>What are we going to talk about?  </vt:lpstr>
      <vt:lpstr>Conspiracy theories</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пк</dc:creator>
  <cp:lastModifiedBy>Меркулова Елизавета</cp:lastModifiedBy>
  <cp:revision>8</cp:revision>
  <dcterms:created xsi:type="dcterms:W3CDTF">2024-11-03T08:50:34Z</dcterms:created>
  <dcterms:modified xsi:type="dcterms:W3CDTF">2024-11-08T05:00:55Z</dcterms:modified>
</cp:coreProperties>
</file>

<file path=docProps/thumbnail.jpeg>
</file>